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0"/>
  </p:notesMasterIdLst>
  <p:handoutMasterIdLst>
    <p:handoutMasterId r:id="rId11"/>
  </p:handoutMasterIdLst>
  <p:sldIdLst>
    <p:sldId id="262" r:id="rId2"/>
    <p:sldId id="296" r:id="rId3"/>
    <p:sldId id="303" r:id="rId4"/>
    <p:sldId id="315" r:id="rId5"/>
    <p:sldId id="322" r:id="rId6"/>
    <p:sldId id="349" r:id="rId7"/>
    <p:sldId id="314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AA2C90-F3E5-412D-882C-3FC22FFA28D7}">
          <p14:sldIdLst>
            <p14:sldId id="262"/>
            <p14:sldId id="296"/>
            <p14:sldId id="303"/>
            <p14:sldId id="315"/>
            <p14:sldId id="322"/>
            <p14:sldId id="349"/>
            <p14:sldId id="314"/>
          </p14:sldIdLst>
        </p14:section>
        <p14:section name="Untitled Section" id="{79F7A4CB-FB4E-49D3-8EEA-BA5C36372D43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E06-45C3-46FC-8835-39BE8E7F0AA1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F61C-9456-4823-BB09-9359349F0344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D546CDF-F715-4278-A2DE-A696B77CAB9E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98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92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0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23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</a:defRPr>
            </a:lvl2pPr>
            <a:lvl3pPr marL="1143000" indent="-228600"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33" y="241300"/>
            <a:ext cx="1735666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5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2pPr marL="742950" indent="-285750">
              <a:buFont typeface="Wingdings" panose="05000000000000000000" pitchFamily="2" charset="2"/>
              <a:buChar char="q"/>
              <a:defRPr/>
            </a:lvl2pPr>
            <a:lvl3pPr marL="1143000" indent="-228600"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v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2pPr marL="742950" indent="-285750">
              <a:buFont typeface="Wingdings" panose="05000000000000000000" pitchFamily="2" charset="2"/>
              <a:buChar char="q"/>
              <a:defRPr/>
            </a:lvl2pPr>
            <a:lvl3pPr marL="1143000" indent="-228600"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v"/>
              <a:defRPr/>
            </a:lvl4pPr>
            <a:lvl5pP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E06-45C3-46FC-8835-39BE8E7F0AA1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F61C-9456-4823-BB09-9359349F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E06-45C3-46FC-8835-39BE8E7F0AA1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F61C-9456-4823-BB09-9359349F03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96E2664-E59D-4AE1-BBB2-E9B756FEE938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Working with Rural Communities to improve the quality of life for 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54B553E-DD49-4988-A0F3-868045CCABED}"/>
              </a:ext>
            </a:extLst>
          </p:cNvPr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5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656" r:id="rId18"/>
    <p:sldLayoutId id="214748365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odlandtrust.org.uk/plant-trees/schools-and-communities/" TargetMode="External"/><Relationship Id="rId2" Type="http://schemas.openxmlformats.org/officeDocument/2006/relationships/hyperlink" Target="https://queensgreencanopy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cre@northantsacre.org.uk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orthantsacre/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Jennifer.hedges@northantsacre.org.uk" TargetMode="External"/><Relationship Id="rId2" Type="http://schemas.openxmlformats.org/officeDocument/2006/relationships/hyperlink" Target="https://www.facebook.com/Northamptonshire-Acre-922328727894828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twitter.com/NorthantsACRE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59" y="4745737"/>
            <a:ext cx="12252957" cy="21122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Parish Councillor Network Meeting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2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November 2021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</a:t>
            </a:r>
            <a:r>
              <a:rPr lang="en-US" sz="3200" dirty="0" smtClean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events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Placeholder 6" descr="Two people lifting weights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Picture Placeholder 7" descr="Closeup of Granny Smith apple and tape measure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  <p:pic>
        <p:nvPicPr>
          <p:cNvPr id="9" name="Picture Placeholder 8" descr="Man and woman running on indoor track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/>
      </p:pic>
      <p:pic>
        <p:nvPicPr>
          <p:cNvPr id="5" name="Picture 4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xmlns="" id="{6FD6B741-171D-4B94-8546-2A16F8FCC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"/>
            <a:ext cx="12191999" cy="4745754"/>
          </a:xfrm>
          <a:prstGeom prst="rect">
            <a:avLst/>
          </a:prstGeom>
        </p:spPr>
      </p:pic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2CF1491D-E37E-41A3-A6BB-F1EC9969D7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" y="5045527"/>
            <a:ext cx="1901189" cy="151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7778"/>
            <a:ext cx="8596668" cy="884352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081824"/>
            <a:ext cx="8886422" cy="547352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GB" sz="2400" dirty="0" smtClean="0"/>
              <a:t>Welcome and introductions</a:t>
            </a:r>
          </a:p>
          <a:p>
            <a:pPr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GB" sz="2400" dirty="0" smtClean="0"/>
              <a:t>Organising Safe Community Events -  Jo </a:t>
            </a:r>
            <a:r>
              <a:rPr lang="en-GB" sz="2400" dirty="0"/>
              <a:t>Maddams, Emergency Planning Officer, </a:t>
            </a:r>
            <a:r>
              <a:rPr lang="en-GB" sz="2400" dirty="0" smtClean="0"/>
              <a:t>West Northants  Council</a:t>
            </a:r>
          </a:p>
          <a:p>
            <a:pPr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GB" sz="2400" dirty="0" smtClean="0"/>
              <a:t>The </a:t>
            </a:r>
            <a:r>
              <a:rPr lang="en-GB" sz="2400" dirty="0" smtClean="0"/>
              <a:t>Queen’s Green Canopy</a:t>
            </a:r>
          </a:p>
          <a:p>
            <a:pPr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GB" sz="2400" dirty="0" smtClean="0"/>
              <a:t>Coffee Break</a:t>
            </a:r>
          </a:p>
          <a:p>
            <a:pPr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GB" sz="2400" dirty="0" smtClean="0"/>
              <a:t>Cyber Protect and Fraud Protect – Amie Freeman &amp; David Reed, Cyber Protect Northants Police and Neil McKenzie, Fraud Protect Northants Police</a:t>
            </a:r>
          </a:p>
          <a:p>
            <a:pPr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GB" sz="2400" dirty="0" smtClean="0"/>
              <a:t>VCSE Assembly representing the voluntary sector</a:t>
            </a:r>
          </a:p>
          <a:p>
            <a:pPr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GB" sz="2400" dirty="0"/>
              <a:t>Community funding from Unitary </a:t>
            </a:r>
            <a:r>
              <a:rPr lang="en-GB" sz="2400" dirty="0" smtClean="0"/>
              <a:t>Authorities</a:t>
            </a:r>
          </a:p>
          <a:p>
            <a:pPr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GB" sz="2400" dirty="0" smtClean="0"/>
              <a:t>Topics for future meetings</a:t>
            </a:r>
            <a:endParaRPr lang="en-GB" sz="2000" dirty="0"/>
          </a:p>
          <a:p>
            <a:pPr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55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65914" y="2213855"/>
            <a:ext cx="8706119" cy="1772586"/>
          </a:xfrm>
        </p:spPr>
        <p:txBody>
          <a:bodyPr/>
          <a:lstStyle/>
          <a:p>
            <a:r>
              <a:rPr lang="en-GB" dirty="0" smtClean="0"/>
              <a:t>Organising Safe Community Events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65914" y="4018209"/>
            <a:ext cx="8706119" cy="118103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Joanne Maddams</a:t>
            </a:r>
            <a:endParaRPr lang="en-GB" sz="2800" dirty="0" smtClean="0"/>
          </a:p>
          <a:p>
            <a:r>
              <a:rPr lang="en-GB" sz="2800" dirty="0" smtClean="0"/>
              <a:t>Emergency Planning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01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Queen’s Green Canopy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07067" y="4102349"/>
            <a:ext cx="7766936" cy="109689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27" y="558084"/>
            <a:ext cx="8917427" cy="678288"/>
          </a:xfrm>
        </p:spPr>
        <p:txBody>
          <a:bodyPr/>
          <a:lstStyle/>
          <a:p>
            <a:r>
              <a:rPr lang="en-GB" dirty="0" smtClean="0"/>
              <a:t>Plant a tree for the Jubilee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97" y="1352278"/>
            <a:ext cx="8596668" cy="50356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HM Platinum Jubilee </a:t>
            </a:r>
            <a:r>
              <a:rPr lang="en-GB" sz="2000" dirty="0"/>
              <a:t>in 2022 - </a:t>
            </a:r>
            <a:r>
              <a:rPr lang="en-GB" sz="2000" dirty="0">
                <a:hlinkClick r:id="rId2"/>
              </a:rPr>
              <a:t>https://queensgreencanopy.org</a:t>
            </a:r>
            <a:r>
              <a:rPr lang="en-GB" sz="2000" dirty="0" smtClean="0">
                <a:hlinkClick r:id="rId2"/>
              </a:rPr>
              <a:t>/</a:t>
            </a:r>
            <a:r>
              <a:rPr lang="en-GB" sz="2000" dirty="0" smtClean="0"/>
              <a:t> 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Encourage tree planting to create legacy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Dedicate 70 ancient woodlands across UK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Identify 70 ancient trees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Woodland Trust is  partner and also part of The Big Climate Fightback (to plant 50 million trees to fight climate crisis)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Have Free Trees for schools </a:t>
            </a:r>
            <a:r>
              <a:rPr lang="en-GB" sz="2000" dirty="0"/>
              <a:t>and communities: </a:t>
            </a:r>
            <a:r>
              <a:rPr lang="en-GB" sz="2000" dirty="0">
                <a:hlinkClick r:id="rId3"/>
              </a:rPr>
              <a:t>https://www.woodlandtrust.org.uk/plant-trees/schools-and-communities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Villages, Parishes and Towns can get advice on major planting  projects through Office of Lord Lieutenant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Pin your Jubilee Tree to the Queen’s Green Canopy map.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Now is the time to plant!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830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Cyber Protect and Fraud Protect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87887" y="4050833"/>
            <a:ext cx="7986116" cy="1096899"/>
          </a:xfrm>
        </p:spPr>
        <p:txBody>
          <a:bodyPr>
            <a:noAutofit/>
          </a:bodyPr>
          <a:lstStyle/>
          <a:p>
            <a:r>
              <a:rPr lang="en-GB" sz="2400" dirty="0" smtClean="0"/>
              <a:t>Amie Freeman and David Reed, Cyber Protect Northants Police</a:t>
            </a:r>
          </a:p>
          <a:p>
            <a:r>
              <a:rPr lang="en-GB" sz="2400" dirty="0" smtClean="0"/>
              <a:t>Neil McKenzie, Fraud Protect Northants Police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62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6823" y="1606036"/>
            <a:ext cx="9208393" cy="1646302"/>
          </a:xfrm>
        </p:spPr>
        <p:txBody>
          <a:bodyPr/>
          <a:lstStyle/>
          <a:p>
            <a:pPr algn="ctr"/>
            <a:r>
              <a:rPr lang="en-GB" dirty="0" smtClean="0"/>
              <a:t>Next Meeting – September 2021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07067" y="3651584"/>
            <a:ext cx="7766936" cy="2646185"/>
          </a:xfrm>
        </p:spPr>
        <p:txBody>
          <a:bodyPr>
            <a:no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If </a:t>
            </a:r>
            <a:r>
              <a:rPr lang="en-GB" sz="2400" dirty="0"/>
              <a:t>you have suggestions for topics that you would like to discuss at future meetings please email details to </a:t>
            </a:r>
            <a:r>
              <a:rPr lang="en-GB" sz="2400" dirty="0">
                <a:hlinkClick r:id="rId2"/>
              </a:rPr>
              <a:t>acre@northantsacre.org.uk</a:t>
            </a:r>
            <a:endParaRPr lang="en-GB" sz="24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791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7A834-3B22-48E0-B664-9C8D7F7A9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674254"/>
            <a:ext cx="7766936" cy="1906073"/>
          </a:xfrm>
        </p:spPr>
        <p:txBody>
          <a:bodyPr/>
          <a:lstStyle/>
          <a:p>
            <a:pPr algn="ctr"/>
            <a:r>
              <a:rPr lang="en-GB" dirty="0"/>
              <a:t>www.northantsacre.org.uk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 descr="A picture containing object, kit, table, ball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AEB5D563-1966-4A13-829A-7A38DAF5F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4675482"/>
            <a:ext cx="678239" cy="624894"/>
          </a:xfrm>
          <a:prstGeom prst="rect">
            <a:avLst/>
          </a:prstGeom>
        </p:spPr>
      </p:pic>
      <p:pic>
        <p:nvPicPr>
          <p:cNvPr id="9" name="Picture 8" descr="A picture containing wheel&#10;&#10;Description automatically generated">
            <a:hlinkClick r:id="rId4"/>
            <a:extLst>
              <a:ext uri="{FF2B5EF4-FFF2-40B4-BE49-F238E27FC236}">
                <a16:creationId xmlns:a16="http://schemas.microsoft.com/office/drawing/2014/main" xmlns="" id="{D9B546C4-AC61-4D05-958F-7A741C15A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6" y="5402825"/>
            <a:ext cx="678240" cy="640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0277" y="3154168"/>
            <a:ext cx="586390" cy="586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3355" y="3244321"/>
            <a:ext cx="59371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hlinkClick r:id="rId7"/>
              </a:rPr>
              <a:t>acre@northantsacre.org.uk</a:t>
            </a:r>
          </a:p>
          <a:p>
            <a:endParaRPr lang="en-GB" sz="2400" dirty="0" smtClean="0"/>
          </a:p>
          <a:p>
            <a:r>
              <a:rPr lang="en-GB" sz="2400" dirty="0" smtClean="0"/>
              <a:t>01604 765888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>
                <a:hlinkClick r:id="rId8"/>
              </a:rPr>
              <a:t>https://www.facebook.com/northantsacre</a:t>
            </a:r>
            <a:r>
              <a:rPr lang="en-GB" sz="2400" dirty="0" smtClean="0">
                <a:hlinkClick r:id="rId8"/>
              </a:rPr>
              <a:t>/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>
                <a:hlinkClick r:id="rId4"/>
              </a:rPr>
              <a:t>@</a:t>
            </a:r>
            <a:r>
              <a:rPr lang="en-GB" sz="2400" dirty="0" err="1" smtClean="0">
                <a:hlinkClick r:id="rId4"/>
              </a:rPr>
              <a:t>NorthantsACRE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8" y="3955998"/>
            <a:ext cx="490660" cy="4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2D874B"/>
      </a:accent1>
      <a:accent2>
        <a:srgbClr val="20851B"/>
      </a:accent2>
      <a:accent3>
        <a:srgbClr val="549E39"/>
      </a:accent3>
      <a:accent4>
        <a:srgbClr val="549E39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239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Parish Councillor Network Meeting Wednesday 10th November 2021 Supporting community events</vt:lpstr>
      <vt:lpstr>Agenda</vt:lpstr>
      <vt:lpstr>Organising Safe Community Events</vt:lpstr>
      <vt:lpstr>The Queen’s Green Canopy</vt:lpstr>
      <vt:lpstr>Plant a tree for the Jubilee</vt:lpstr>
      <vt:lpstr>Cyber Protect and Fraud Protect</vt:lpstr>
      <vt:lpstr>Next Meeting – September 2021</vt:lpstr>
      <vt:lpstr>www.northantsacre.org.uk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Jimenez Sanchez</dc:creator>
  <cp:lastModifiedBy>Elaine O'Leary</cp:lastModifiedBy>
  <cp:revision>92</cp:revision>
  <dcterms:created xsi:type="dcterms:W3CDTF">2020-03-26T12:18:01Z</dcterms:created>
  <dcterms:modified xsi:type="dcterms:W3CDTF">2021-11-09T23:02:06Z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