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E10-7C06-4FA5-BB20-633E5C9501A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7A34-A37F-41B1-A332-9661CF00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2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E10-7C06-4FA5-BB20-633E5C9501A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7A34-A37F-41B1-A332-9661CF00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70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E10-7C06-4FA5-BB20-633E5C9501A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7A34-A37F-41B1-A332-9661CF00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5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E10-7C06-4FA5-BB20-633E5C9501A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7A34-A37F-41B1-A332-9661CF00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5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E10-7C06-4FA5-BB20-633E5C9501A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7A34-A37F-41B1-A332-9661CF00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E10-7C06-4FA5-BB20-633E5C9501A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7A34-A37F-41B1-A332-9661CF00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4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E10-7C06-4FA5-BB20-633E5C9501A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7A34-A37F-41B1-A332-9661CF00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5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E10-7C06-4FA5-BB20-633E5C9501A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7A34-A37F-41B1-A332-9661CF00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1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E10-7C06-4FA5-BB20-633E5C9501A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7A34-A37F-41B1-A332-9661CF00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6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E10-7C06-4FA5-BB20-633E5C9501A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7A34-A37F-41B1-A332-9661CF00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AE10-7C06-4FA5-BB20-633E5C9501A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7A34-A37F-41B1-A332-9661CF00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16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AE10-7C06-4FA5-BB20-633E5C9501A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7A34-A37F-41B1-A332-9661CF00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1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8b32af34-42b5-4d7d-8230-62a1ad91a269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899279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63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x_a562f760-e72c-4590-9b29-264ba759b14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5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x_e8f5bef6-690b-470f-82bf-27ad543fd438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02" y="0"/>
            <a:ext cx="33351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93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x_70e16acc-91e4-400a-a3f3-d81f28b8d94e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94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x_64b35041-52a7-45bc-8a1c-22bcd7ebc71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15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82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x_eb23d6ae-e868-473f-a686-cab9e4986947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43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x_996b21dc-d6b8-446a-acfb-a929fdec2da5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"/>
            <a:ext cx="44662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88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x_aa6ec135-2a04-4422-8f89-186ad6a375a9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66" y="0"/>
            <a:ext cx="48505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4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x_dd510f37-f25a-4e0e-b818-c1b2a6d0781c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969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34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x_500daf27-a4c3-4df4-8b32-fa6c02fd68a9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966"/>
            <a:ext cx="6768752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7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x_dc16084e-a5a9-4116-b6d2-dd2a76a94b88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3816424" cy="651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02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x_61ff3930-c781-4282-8d53-9b314f25bebd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72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x_58641f0c-f9fb-4dfe-8704-390271e564dd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2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x_1ff1ce91-42b7-42e4-bbe1-7f1d9cfe4218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72775" cy="15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73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x_1ff1ce91-42b7-42e4-bbe1-7f1d9cfe4218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2971"/>
            <a:ext cx="5472608" cy="67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0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0" y="0"/>
            <a:ext cx="3333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x_faa4b38f-ce04-4199-84ea-ce47f00220a9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3528392" cy="681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14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x_b7c0f2ed-c3b9-474a-9f86-e7987379d73c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59" y="27384"/>
            <a:ext cx="4857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0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O'Leary</dc:creator>
  <cp:lastModifiedBy>Elaine O'Leary</cp:lastModifiedBy>
  <cp:revision>2</cp:revision>
  <dcterms:created xsi:type="dcterms:W3CDTF">2021-07-20T16:20:50Z</dcterms:created>
  <dcterms:modified xsi:type="dcterms:W3CDTF">2021-07-20T16:34:34Z</dcterms:modified>
</cp:coreProperties>
</file>