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3" r:id="rId3"/>
    <p:sldId id="292" r:id="rId4"/>
    <p:sldId id="293" r:id="rId5"/>
    <p:sldId id="294" r:id="rId6"/>
    <p:sldId id="295" r:id="rId7"/>
    <p:sldId id="296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Steele" initials="KS" lastIdx="1" clrIdx="0">
    <p:extLst>
      <p:ext uri="{19B8F6BF-5375-455C-9EA6-DF929625EA0E}">
        <p15:presenceInfo xmlns:p15="http://schemas.microsoft.com/office/powerpoint/2012/main" userId="S-1-5-21-418536593-2361931255-3922401214-13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8" autoAdjust="0"/>
    <p:restoredTop sz="94523"/>
  </p:normalViewPr>
  <p:slideViewPr>
    <p:cSldViewPr snapToGrid="0">
      <p:cViewPr varScale="1">
        <p:scale>
          <a:sx n="74" d="100"/>
          <a:sy n="74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36A65-9C2E-E641-BB9F-F763A30B2F97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6A1D4C5-9E3C-D74F-894C-922720B40E82}">
      <dgm:prSet phldrT="[Text]"/>
      <dgm:spPr/>
      <dgm:t>
        <a:bodyPr/>
        <a:lstStyle/>
        <a:p>
          <a:r>
            <a:rPr lang="en-GB" dirty="0"/>
            <a:t>Partners</a:t>
          </a:r>
        </a:p>
      </dgm:t>
    </dgm:pt>
    <dgm:pt modelId="{C9401219-567F-9E4A-AD6D-1E6A563B3E16}" type="parTrans" cxnId="{F2556655-7AB0-2141-95C8-353F6D0DC008}">
      <dgm:prSet/>
      <dgm:spPr/>
      <dgm:t>
        <a:bodyPr/>
        <a:lstStyle/>
        <a:p>
          <a:endParaRPr lang="en-GB"/>
        </a:p>
      </dgm:t>
    </dgm:pt>
    <dgm:pt modelId="{192A26F5-5DC9-FC47-8416-3576AC6AFEC7}" type="sibTrans" cxnId="{F2556655-7AB0-2141-95C8-353F6D0DC008}">
      <dgm:prSet/>
      <dgm:spPr/>
      <dgm:t>
        <a:bodyPr/>
        <a:lstStyle/>
        <a:p>
          <a:endParaRPr lang="en-GB"/>
        </a:p>
      </dgm:t>
    </dgm:pt>
    <dgm:pt modelId="{E394AABF-DA96-B248-AA5A-A4508A325C43}">
      <dgm:prSet phldrT="[Text]"/>
      <dgm:spPr/>
      <dgm:t>
        <a:bodyPr/>
        <a:lstStyle/>
        <a:p>
          <a:r>
            <a:rPr lang="en-GB" dirty="0"/>
            <a:t>Champions</a:t>
          </a:r>
        </a:p>
        <a:p>
          <a:r>
            <a:rPr lang="en-GB" dirty="0"/>
            <a:t>(&amp; Training/ support for them)</a:t>
          </a:r>
        </a:p>
      </dgm:t>
    </dgm:pt>
    <dgm:pt modelId="{C3808A50-237D-5F4F-BDDE-D589D8BAF04D}" type="parTrans" cxnId="{9446D958-408A-1A48-9FB5-9BB24751AE4A}">
      <dgm:prSet/>
      <dgm:spPr/>
      <dgm:t>
        <a:bodyPr/>
        <a:lstStyle/>
        <a:p>
          <a:endParaRPr lang="en-GB"/>
        </a:p>
      </dgm:t>
    </dgm:pt>
    <dgm:pt modelId="{3DB2BE60-A151-FB46-B40E-6B98E9887C44}" type="sibTrans" cxnId="{9446D958-408A-1A48-9FB5-9BB24751AE4A}">
      <dgm:prSet/>
      <dgm:spPr/>
      <dgm:t>
        <a:bodyPr/>
        <a:lstStyle/>
        <a:p>
          <a:endParaRPr lang="en-GB"/>
        </a:p>
      </dgm:t>
    </dgm:pt>
    <dgm:pt modelId="{CF07004E-68AB-8843-BCF8-DC12095B0BC4}">
      <dgm:prSet phldrT="[Text]"/>
      <dgm:spPr/>
      <dgm:t>
        <a:bodyPr/>
        <a:lstStyle/>
        <a:p>
          <a:r>
            <a:rPr lang="en-GB" dirty="0"/>
            <a:t>Grants</a:t>
          </a:r>
        </a:p>
      </dgm:t>
    </dgm:pt>
    <dgm:pt modelId="{4BE9AAE7-1B69-1B40-8881-AB0F7A2C214E}" type="parTrans" cxnId="{45C0808F-1649-764A-A82A-BD0781E8FD8E}">
      <dgm:prSet/>
      <dgm:spPr/>
      <dgm:t>
        <a:bodyPr/>
        <a:lstStyle/>
        <a:p>
          <a:endParaRPr lang="en-GB"/>
        </a:p>
      </dgm:t>
    </dgm:pt>
    <dgm:pt modelId="{E84DEA9A-21D6-AD47-B9C9-2873C1DCBC3D}" type="sibTrans" cxnId="{45C0808F-1649-764A-A82A-BD0781E8FD8E}">
      <dgm:prSet/>
      <dgm:spPr/>
      <dgm:t>
        <a:bodyPr/>
        <a:lstStyle/>
        <a:p>
          <a:endParaRPr lang="en-GB"/>
        </a:p>
      </dgm:t>
    </dgm:pt>
    <dgm:pt modelId="{10B88DFE-2DE5-6F4A-AFF3-736131A68849}" type="pres">
      <dgm:prSet presAssocID="{AA136A65-9C2E-E641-BB9F-F763A30B2F97}" presName="compositeShape" presStyleCnt="0">
        <dgm:presLayoutVars>
          <dgm:chMax val="7"/>
          <dgm:dir/>
          <dgm:resizeHandles val="exact"/>
        </dgm:presLayoutVars>
      </dgm:prSet>
      <dgm:spPr/>
    </dgm:pt>
    <dgm:pt modelId="{47E81D7D-C0E0-7E45-8B9A-9E17B0C7F6D4}" type="pres">
      <dgm:prSet presAssocID="{F6A1D4C5-9E3C-D74F-894C-922720B40E82}" presName="circ1" presStyleLbl="vennNode1" presStyleIdx="0" presStyleCnt="3"/>
      <dgm:spPr/>
    </dgm:pt>
    <dgm:pt modelId="{3523800E-0ECB-7043-B81E-7148C343E16B}" type="pres">
      <dgm:prSet presAssocID="{F6A1D4C5-9E3C-D74F-894C-922720B40E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7AE4F4-229F-344B-B6E5-473CA5261CBD}" type="pres">
      <dgm:prSet presAssocID="{E394AABF-DA96-B248-AA5A-A4508A325C43}" presName="circ2" presStyleLbl="vennNode1" presStyleIdx="1" presStyleCnt="3"/>
      <dgm:spPr/>
    </dgm:pt>
    <dgm:pt modelId="{0ED85590-4CF9-A042-9193-12214A5B0705}" type="pres">
      <dgm:prSet presAssocID="{E394AABF-DA96-B248-AA5A-A4508A325C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848A68-9E94-894D-92E2-92668A13AE4A}" type="pres">
      <dgm:prSet presAssocID="{CF07004E-68AB-8843-BCF8-DC12095B0BC4}" presName="circ3" presStyleLbl="vennNode1" presStyleIdx="2" presStyleCnt="3"/>
      <dgm:spPr/>
    </dgm:pt>
    <dgm:pt modelId="{EA101BF6-9DF7-DA4C-A9FB-37BB2A52D76D}" type="pres">
      <dgm:prSet presAssocID="{CF07004E-68AB-8843-BCF8-DC12095B0B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EFC530D-FCD6-AA44-89DC-A3104B0DD1D1}" type="presOf" srcId="{CF07004E-68AB-8843-BCF8-DC12095B0BC4}" destId="{EA101BF6-9DF7-DA4C-A9FB-37BB2A52D76D}" srcOrd="1" destOrd="0" presId="urn:microsoft.com/office/officeart/2005/8/layout/venn1"/>
    <dgm:cxn modelId="{434C9615-C775-5D48-9961-8B46C8BBE82F}" type="presOf" srcId="{AA136A65-9C2E-E641-BB9F-F763A30B2F97}" destId="{10B88DFE-2DE5-6F4A-AFF3-736131A68849}" srcOrd="0" destOrd="0" presId="urn:microsoft.com/office/officeart/2005/8/layout/venn1"/>
    <dgm:cxn modelId="{2A87E22B-8C12-B045-A4D3-94132AB15DE6}" type="presOf" srcId="{F6A1D4C5-9E3C-D74F-894C-922720B40E82}" destId="{3523800E-0ECB-7043-B81E-7148C343E16B}" srcOrd="1" destOrd="0" presId="urn:microsoft.com/office/officeart/2005/8/layout/venn1"/>
    <dgm:cxn modelId="{1B308D48-B285-8642-B409-F7197F34FB0E}" type="presOf" srcId="{CF07004E-68AB-8843-BCF8-DC12095B0BC4}" destId="{D8848A68-9E94-894D-92E2-92668A13AE4A}" srcOrd="0" destOrd="0" presId="urn:microsoft.com/office/officeart/2005/8/layout/venn1"/>
    <dgm:cxn modelId="{F2556655-7AB0-2141-95C8-353F6D0DC008}" srcId="{AA136A65-9C2E-E641-BB9F-F763A30B2F97}" destId="{F6A1D4C5-9E3C-D74F-894C-922720B40E82}" srcOrd="0" destOrd="0" parTransId="{C9401219-567F-9E4A-AD6D-1E6A563B3E16}" sibTransId="{192A26F5-5DC9-FC47-8416-3576AC6AFEC7}"/>
    <dgm:cxn modelId="{9446D958-408A-1A48-9FB5-9BB24751AE4A}" srcId="{AA136A65-9C2E-E641-BB9F-F763A30B2F97}" destId="{E394AABF-DA96-B248-AA5A-A4508A325C43}" srcOrd="1" destOrd="0" parTransId="{C3808A50-237D-5F4F-BDDE-D589D8BAF04D}" sibTransId="{3DB2BE60-A151-FB46-B40E-6B98E9887C44}"/>
    <dgm:cxn modelId="{8ACC0876-C7D2-8641-9C8B-2453C1866582}" type="presOf" srcId="{F6A1D4C5-9E3C-D74F-894C-922720B40E82}" destId="{47E81D7D-C0E0-7E45-8B9A-9E17B0C7F6D4}" srcOrd="0" destOrd="0" presId="urn:microsoft.com/office/officeart/2005/8/layout/venn1"/>
    <dgm:cxn modelId="{5B45957D-FB3F-3345-BE90-DE7C3AF739DC}" type="presOf" srcId="{E394AABF-DA96-B248-AA5A-A4508A325C43}" destId="{DC7AE4F4-229F-344B-B6E5-473CA5261CBD}" srcOrd="0" destOrd="0" presId="urn:microsoft.com/office/officeart/2005/8/layout/venn1"/>
    <dgm:cxn modelId="{45C0808F-1649-764A-A82A-BD0781E8FD8E}" srcId="{AA136A65-9C2E-E641-BB9F-F763A30B2F97}" destId="{CF07004E-68AB-8843-BCF8-DC12095B0BC4}" srcOrd="2" destOrd="0" parTransId="{4BE9AAE7-1B69-1B40-8881-AB0F7A2C214E}" sibTransId="{E84DEA9A-21D6-AD47-B9C9-2873C1DCBC3D}"/>
    <dgm:cxn modelId="{B67834C6-24CC-9540-96EE-A4A18A5E48F7}" type="presOf" srcId="{E394AABF-DA96-B248-AA5A-A4508A325C43}" destId="{0ED85590-4CF9-A042-9193-12214A5B0705}" srcOrd="1" destOrd="0" presId="urn:microsoft.com/office/officeart/2005/8/layout/venn1"/>
    <dgm:cxn modelId="{165288C9-0AE4-4149-BEB6-6FCC79370A72}" type="presParOf" srcId="{10B88DFE-2DE5-6F4A-AFF3-736131A68849}" destId="{47E81D7D-C0E0-7E45-8B9A-9E17B0C7F6D4}" srcOrd="0" destOrd="0" presId="urn:microsoft.com/office/officeart/2005/8/layout/venn1"/>
    <dgm:cxn modelId="{77D22450-8CE6-474D-9E59-28A4C1A2FB3A}" type="presParOf" srcId="{10B88DFE-2DE5-6F4A-AFF3-736131A68849}" destId="{3523800E-0ECB-7043-B81E-7148C343E16B}" srcOrd="1" destOrd="0" presId="urn:microsoft.com/office/officeart/2005/8/layout/venn1"/>
    <dgm:cxn modelId="{13C4C2EB-B7FB-3840-9AFE-46EA28CDB2D7}" type="presParOf" srcId="{10B88DFE-2DE5-6F4A-AFF3-736131A68849}" destId="{DC7AE4F4-229F-344B-B6E5-473CA5261CBD}" srcOrd="2" destOrd="0" presId="urn:microsoft.com/office/officeart/2005/8/layout/venn1"/>
    <dgm:cxn modelId="{6889AF63-5624-2441-9AAD-1167A8A20136}" type="presParOf" srcId="{10B88DFE-2DE5-6F4A-AFF3-736131A68849}" destId="{0ED85590-4CF9-A042-9193-12214A5B0705}" srcOrd="3" destOrd="0" presId="urn:microsoft.com/office/officeart/2005/8/layout/venn1"/>
    <dgm:cxn modelId="{40583F35-5CB1-3E42-8810-2BD211253794}" type="presParOf" srcId="{10B88DFE-2DE5-6F4A-AFF3-736131A68849}" destId="{D8848A68-9E94-894D-92E2-92668A13AE4A}" srcOrd="4" destOrd="0" presId="urn:microsoft.com/office/officeart/2005/8/layout/venn1"/>
    <dgm:cxn modelId="{D63B9A37-FE5E-A641-86EA-7B06EFF8FF85}" type="presParOf" srcId="{10B88DFE-2DE5-6F4A-AFF3-736131A68849}" destId="{EA101BF6-9DF7-DA4C-A9FB-37BB2A52D76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E6242-B67A-B34A-AB16-2FD4E1DBA692}" type="doc">
      <dgm:prSet loTypeId="urn:microsoft.com/office/officeart/2005/8/layout/hProcess7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FD8562A-1D3B-3E42-AB6F-D03772F304B8}">
      <dgm:prSet phldrT="[Text]"/>
      <dgm:spPr/>
      <dgm:t>
        <a:bodyPr/>
        <a:lstStyle/>
        <a:p>
          <a:r>
            <a:rPr lang="en-GB" dirty="0"/>
            <a:t>..................</a:t>
          </a:r>
        </a:p>
      </dgm:t>
    </dgm:pt>
    <dgm:pt modelId="{784781A9-DC50-064D-BF11-908325ACA449}" type="parTrans" cxnId="{91746827-37A6-F64D-BFC5-9E00F6D1806A}">
      <dgm:prSet/>
      <dgm:spPr/>
      <dgm:t>
        <a:bodyPr/>
        <a:lstStyle/>
        <a:p>
          <a:endParaRPr lang="en-GB"/>
        </a:p>
      </dgm:t>
    </dgm:pt>
    <dgm:pt modelId="{78B81A0A-9477-AF41-966F-62CCC59C3523}" type="sibTrans" cxnId="{91746827-37A6-F64D-BFC5-9E00F6D1806A}">
      <dgm:prSet/>
      <dgm:spPr/>
      <dgm:t>
        <a:bodyPr/>
        <a:lstStyle/>
        <a:p>
          <a:endParaRPr lang="en-GB"/>
        </a:p>
      </dgm:t>
    </dgm:pt>
    <dgm:pt modelId="{D0AF8C7A-A0A5-844D-B799-832BFE9141A5}">
      <dgm:prSet phldrT="[Text]" custT="1"/>
      <dgm:spPr/>
      <dgm:t>
        <a:bodyPr/>
        <a:lstStyle/>
        <a:p>
          <a:r>
            <a:rPr lang="en-GB" sz="2800" b="1" dirty="0"/>
            <a:t>40</a:t>
          </a:r>
          <a:r>
            <a:rPr lang="en-GB" sz="2400" dirty="0"/>
            <a:t> cooking and growing champions recruited</a:t>
          </a:r>
        </a:p>
      </dgm:t>
    </dgm:pt>
    <dgm:pt modelId="{AB5C1AE7-7819-0F43-ACD3-B43F67DAEE79}" type="parTrans" cxnId="{DBA1E517-AA8C-EA4E-A693-6F76F400B573}">
      <dgm:prSet/>
      <dgm:spPr/>
      <dgm:t>
        <a:bodyPr/>
        <a:lstStyle/>
        <a:p>
          <a:endParaRPr lang="en-GB"/>
        </a:p>
      </dgm:t>
    </dgm:pt>
    <dgm:pt modelId="{74264838-1439-774E-A59F-3F2933151AFF}" type="sibTrans" cxnId="{DBA1E517-AA8C-EA4E-A693-6F76F400B573}">
      <dgm:prSet/>
      <dgm:spPr/>
      <dgm:t>
        <a:bodyPr/>
        <a:lstStyle/>
        <a:p>
          <a:endParaRPr lang="en-GB"/>
        </a:p>
      </dgm:t>
    </dgm:pt>
    <dgm:pt modelId="{2D2C56F2-A542-B84D-95A2-F161BF0B20C2}">
      <dgm:prSet phldrT="[Text]"/>
      <dgm:spPr/>
      <dgm:t>
        <a:bodyPr/>
        <a:lstStyle/>
        <a:p>
          <a:r>
            <a:rPr lang="en-GB" dirty="0"/>
            <a:t>..................</a:t>
          </a:r>
        </a:p>
      </dgm:t>
    </dgm:pt>
    <dgm:pt modelId="{44D42AE4-B4C8-1E46-BD11-676721637868}" type="parTrans" cxnId="{4E91724D-48C5-894F-930A-4B56B3782449}">
      <dgm:prSet/>
      <dgm:spPr/>
      <dgm:t>
        <a:bodyPr/>
        <a:lstStyle/>
        <a:p>
          <a:endParaRPr lang="en-GB"/>
        </a:p>
      </dgm:t>
    </dgm:pt>
    <dgm:pt modelId="{1920044D-2573-CE45-83CA-24B58D93A547}" type="sibTrans" cxnId="{4E91724D-48C5-894F-930A-4B56B3782449}">
      <dgm:prSet/>
      <dgm:spPr/>
      <dgm:t>
        <a:bodyPr/>
        <a:lstStyle/>
        <a:p>
          <a:endParaRPr lang="en-GB"/>
        </a:p>
      </dgm:t>
    </dgm:pt>
    <dgm:pt modelId="{3EAD9239-3903-EC47-9A70-2D3E7102B763}">
      <dgm:prSet phldrT="[Text]" custT="1"/>
      <dgm:spPr/>
      <dgm:t>
        <a:bodyPr/>
        <a:lstStyle/>
        <a:p>
          <a:r>
            <a:rPr lang="en-GB" sz="2800" b="1" dirty="0"/>
            <a:t>40</a:t>
          </a:r>
          <a:r>
            <a:rPr lang="en-GB" sz="2400" dirty="0"/>
            <a:t> training days;</a:t>
          </a:r>
        </a:p>
        <a:p>
          <a:r>
            <a:rPr lang="en-GB" sz="2800" b="1" dirty="0"/>
            <a:t>100</a:t>
          </a:r>
          <a:r>
            <a:rPr lang="en-GB" sz="2400" dirty="0"/>
            <a:t> mentoring support days</a:t>
          </a:r>
        </a:p>
      </dgm:t>
    </dgm:pt>
    <dgm:pt modelId="{1B3AA2B1-977B-E242-8D10-00358DD3F07C}" type="parTrans" cxnId="{6A8E6343-D2F8-014E-8960-1E1B2804D661}">
      <dgm:prSet/>
      <dgm:spPr/>
      <dgm:t>
        <a:bodyPr/>
        <a:lstStyle/>
        <a:p>
          <a:endParaRPr lang="en-GB"/>
        </a:p>
      </dgm:t>
    </dgm:pt>
    <dgm:pt modelId="{9CEC70B1-FABE-1649-AD50-E78697009B67}" type="sibTrans" cxnId="{6A8E6343-D2F8-014E-8960-1E1B2804D661}">
      <dgm:prSet/>
      <dgm:spPr/>
      <dgm:t>
        <a:bodyPr/>
        <a:lstStyle/>
        <a:p>
          <a:endParaRPr lang="en-GB"/>
        </a:p>
      </dgm:t>
    </dgm:pt>
    <dgm:pt modelId="{0375AF62-5DCF-2241-A175-F7B6E83F39E7}">
      <dgm:prSet phldrT="[Text]"/>
      <dgm:spPr/>
      <dgm:t>
        <a:bodyPr/>
        <a:lstStyle/>
        <a:p>
          <a:r>
            <a:rPr lang="en-GB" dirty="0"/>
            <a:t>.................</a:t>
          </a:r>
        </a:p>
      </dgm:t>
    </dgm:pt>
    <dgm:pt modelId="{1F14AD12-43CE-5541-934E-3370D4BB896D}" type="parTrans" cxnId="{C8D8FBDC-F563-0343-8DB7-CC819D7C5E75}">
      <dgm:prSet/>
      <dgm:spPr/>
      <dgm:t>
        <a:bodyPr/>
        <a:lstStyle/>
        <a:p>
          <a:endParaRPr lang="en-GB"/>
        </a:p>
      </dgm:t>
    </dgm:pt>
    <dgm:pt modelId="{88BE2ACD-C7CE-AD42-B28B-1145848A0611}" type="sibTrans" cxnId="{C8D8FBDC-F563-0343-8DB7-CC819D7C5E75}">
      <dgm:prSet/>
      <dgm:spPr/>
      <dgm:t>
        <a:bodyPr/>
        <a:lstStyle/>
        <a:p>
          <a:endParaRPr lang="en-GB"/>
        </a:p>
      </dgm:t>
    </dgm:pt>
    <dgm:pt modelId="{5E77A731-4845-9741-BED1-3993C574D05F}">
      <dgm:prSet phldrT="[Text]" custT="1"/>
      <dgm:spPr/>
      <dgm:t>
        <a:bodyPr/>
        <a:lstStyle/>
        <a:p>
          <a:r>
            <a:rPr lang="en-GB" sz="2500" dirty="0"/>
            <a:t>A network of champions created;</a:t>
          </a:r>
        </a:p>
        <a:p>
          <a:r>
            <a:rPr lang="en-GB" sz="2800" b="1" dirty="0"/>
            <a:t>1500</a:t>
          </a:r>
          <a:r>
            <a:rPr lang="en-GB" sz="2500" dirty="0"/>
            <a:t> end recipients   </a:t>
          </a:r>
        </a:p>
      </dgm:t>
    </dgm:pt>
    <dgm:pt modelId="{13179F7B-4CBB-4F4F-96BA-5C440881344E}" type="parTrans" cxnId="{8DE97239-FCBA-A94C-96DA-84AC13965DBD}">
      <dgm:prSet/>
      <dgm:spPr/>
      <dgm:t>
        <a:bodyPr/>
        <a:lstStyle/>
        <a:p>
          <a:endParaRPr lang="en-GB"/>
        </a:p>
      </dgm:t>
    </dgm:pt>
    <dgm:pt modelId="{FE589776-E3FF-6A43-8187-1471F8636AC5}" type="sibTrans" cxnId="{8DE97239-FCBA-A94C-96DA-84AC13965DBD}">
      <dgm:prSet/>
      <dgm:spPr/>
      <dgm:t>
        <a:bodyPr/>
        <a:lstStyle/>
        <a:p>
          <a:endParaRPr lang="en-GB"/>
        </a:p>
      </dgm:t>
    </dgm:pt>
    <dgm:pt modelId="{A81C029D-2405-6545-8DCD-0343D97DE1DF}" type="pres">
      <dgm:prSet presAssocID="{537E6242-B67A-B34A-AB16-2FD4E1DBA692}" presName="Name0" presStyleCnt="0">
        <dgm:presLayoutVars>
          <dgm:dir/>
          <dgm:animLvl val="lvl"/>
          <dgm:resizeHandles val="exact"/>
        </dgm:presLayoutVars>
      </dgm:prSet>
      <dgm:spPr/>
    </dgm:pt>
    <dgm:pt modelId="{380B8056-DDFC-264E-A725-552CA3414434}" type="pres">
      <dgm:prSet presAssocID="{8FD8562A-1D3B-3E42-AB6F-D03772F304B8}" presName="compositeNode" presStyleCnt="0">
        <dgm:presLayoutVars>
          <dgm:bulletEnabled val="1"/>
        </dgm:presLayoutVars>
      </dgm:prSet>
      <dgm:spPr/>
    </dgm:pt>
    <dgm:pt modelId="{87FD91B1-B230-9246-80CC-968EDCECFFC2}" type="pres">
      <dgm:prSet presAssocID="{8FD8562A-1D3B-3E42-AB6F-D03772F304B8}" presName="bgRect" presStyleLbl="node1" presStyleIdx="0" presStyleCnt="3"/>
      <dgm:spPr/>
    </dgm:pt>
    <dgm:pt modelId="{23C51201-8497-B24D-9D82-F79338285AE7}" type="pres">
      <dgm:prSet presAssocID="{8FD8562A-1D3B-3E42-AB6F-D03772F304B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ED6A647-3E2A-7B4A-9F7C-FA3A6CAF75BF}" type="pres">
      <dgm:prSet presAssocID="{8FD8562A-1D3B-3E42-AB6F-D03772F304B8}" presName="childNode" presStyleLbl="node1" presStyleIdx="0" presStyleCnt="3">
        <dgm:presLayoutVars>
          <dgm:bulletEnabled val="1"/>
        </dgm:presLayoutVars>
      </dgm:prSet>
      <dgm:spPr/>
    </dgm:pt>
    <dgm:pt modelId="{88CC6F32-8339-204A-A04B-FC4EF3471ABF}" type="pres">
      <dgm:prSet presAssocID="{78B81A0A-9477-AF41-966F-62CCC59C3523}" presName="hSp" presStyleCnt="0"/>
      <dgm:spPr/>
    </dgm:pt>
    <dgm:pt modelId="{7C9387CD-8F97-854E-A062-CB7DBA70EA62}" type="pres">
      <dgm:prSet presAssocID="{78B81A0A-9477-AF41-966F-62CCC59C3523}" presName="vProcSp" presStyleCnt="0"/>
      <dgm:spPr/>
    </dgm:pt>
    <dgm:pt modelId="{667A238D-F63D-B440-890F-6265839A390C}" type="pres">
      <dgm:prSet presAssocID="{78B81A0A-9477-AF41-966F-62CCC59C3523}" presName="vSp1" presStyleCnt="0"/>
      <dgm:spPr/>
    </dgm:pt>
    <dgm:pt modelId="{242C6808-31B8-8F41-8F83-1BAC2D03E064}" type="pres">
      <dgm:prSet presAssocID="{78B81A0A-9477-AF41-966F-62CCC59C3523}" presName="simulatedConn" presStyleLbl="solidFgAcc1" presStyleIdx="0" presStyleCnt="2"/>
      <dgm:spPr/>
    </dgm:pt>
    <dgm:pt modelId="{2A8FFE58-28BD-9E49-AD6D-A34EC107E12C}" type="pres">
      <dgm:prSet presAssocID="{78B81A0A-9477-AF41-966F-62CCC59C3523}" presName="vSp2" presStyleCnt="0"/>
      <dgm:spPr/>
    </dgm:pt>
    <dgm:pt modelId="{530EAA57-39BF-AB41-B1B0-BC67756BCE1C}" type="pres">
      <dgm:prSet presAssocID="{78B81A0A-9477-AF41-966F-62CCC59C3523}" presName="sibTrans" presStyleCnt="0"/>
      <dgm:spPr/>
    </dgm:pt>
    <dgm:pt modelId="{7836FF53-49CB-7D4F-BCAF-41833B30AFD9}" type="pres">
      <dgm:prSet presAssocID="{2D2C56F2-A542-B84D-95A2-F161BF0B20C2}" presName="compositeNode" presStyleCnt="0">
        <dgm:presLayoutVars>
          <dgm:bulletEnabled val="1"/>
        </dgm:presLayoutVars>
      </dgm:prSet>
      <dgm:spPr/>
    </dgm:pt>
    <dgm:pt modelId="{7CAD2D0C-1F41-0E48-8943-2013891B7226}" type="pres">
      <dgm:prSet presAssocID="{2D2C56F2-A542-B84D-95A2-F161BF0B20C2}" presName="bgRect" presStyleLbl="node1" presStyleIdx="1" presStyleCnt="3" custScaleY="114547" custLinFactNeighborX="836" custLinFactNeighborY="-6968"/>
      <dgm:spPr/>
    </dgm:pt>
    <dgm:pt modelId="{81826A26-C169-3E4D-BA8B-3634A6582301}" type="pres">
      <dgm:prSet presAssocID="{2D2C56F2-A542-B84D-95A2-F161BF0B20C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4B6FB73-14B5-5346-A487-16431CD27E54}" type="pres">
      <dgm:prSet presAssocID="{2D2C56F2-A542-B84D-95A2-F161BF0B20C2}" presName="childNode" presStyleLbl="node1" presStyleIdx="1" presStyleCnt="3">
        <dgm:presLayoutVars>
          <dgm:bulletEnabled val="1"/>
        </dgm:presLayoutVars>
      </dgm:prSet>
      <dgm:spPr/>
    </dgm:pt>
    <dgm:pt modelId="{461B8783-CEB4-364A-86D1-55C8F0595731}" type="pres">
      <dgm:prSet presAssocID="{1920044D-2573-CE45-83CA-24B58D93A547}" presName="hSp" presStyleCnt="0"/>
      <dgm:spPr/>
    </dgm:pt>
    <dgm:pt modelId="{9C6EF078-74DA-A046-B76C-CD0BF6B71329}" type="pres">
      <dgm:prSet presAssocID="{1920044D-2573-CE45-83CA-24B58D93A547}" presName="vProcSp" presStyleCnt="0"/>
      <dgm:spPr/>
    </dgm:pt>
    <dgm:pt modelId="{E129617B-19E0-E348-AF8D-58BF0FBC5253}" type="pres">
      <dgm:prSet presAssocID="{1920044D-2573-CE45-83CA-24B58D93A547}" presName="vSp1" presStyleCnt="0"/>
      <dgm:spPr/>
    </dgm:pt>
    <dgm:pt modelId="{5B4E02BA-0A04-D34C-AC10-8F9726CD8A34}" type="pres">
      <dgm:prSet presAssocID="{1920044D-2573-CE45-83CA-24B58D93A547}" presName="simulatedConn" presStyleLbl="solidFgAcc1" presStyleIdx="1" presStyleCnt="2"/>
      <dgm:spPr/>
    </dgm:pt>
    <dgm:pt modelId="{CDAC9496-7F3C-C045-9F51-B1E4704E2AF9}" type="pres">
      <dgm:prSet presAssocID="{1920044D-2573-CE45-83CA-24B58D93A547}" presName="vSp2" presStyleCnt="0"/>
      <dgm:spPr/>
    </dgm:pt>
    <dgm:pt modelId="{FF542074-82C4-D54A-A83F-3EECE85843CA}" type="pres">
      <dgm:prSet presAssocID="{1920044D-2573-CE45-83CA-24B58D93A547}" presName="sibTrans" presStyleCnt="0"/>
      <dgm:spPr/>
    </dgm:pt>
    <dgm:pt modelId="{AABFE11F-2944-594F-8879-8864ADDC930E}" type="pres">
      <dgm:prSet presAssocID="{0375AF62-5DCF-2241-A175-F7B6E83F39E7}" presName="compositeNode" presStyleCnt="0">
        <dgm:presLayoutVars>
          <dgm:bulletEnabled val="1"/>
        </dgm:presLayoutVars>
      </dgm:prSet>
      <dgm:spPr/>
    </dgm:pt>
    <dgm:pt modelId="{A4FADB42-FA76-5B4E-A1C4-811B6E9D33EC}" type="pres">
      <dgm:prSet presAssocID="{0375AF62-5DCF-2241-A175-F7B6E83F39E7}" presName="bgRect" presStyleLbl="node1" presStyleIdx="2" presStyleCnt="3"/>
      <dgm:spPr/>
    </dgm:pt>
    <dgm:pt modelId="{F1797AA2-72C6-9F4E-8F67-D6F53126FFA5}" type="pres">
      <dgm:prSet presAssocID="{0375AF62-5DCF-2241-A175-F7B6E83F39E7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194061A-9CEC-E043-AD88-814C3C3FFDD2}" type="pres">
      <dgm:prSet presAssocID="{0375AF62-5DCF-2241-A175-F7B6E83F39E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EB7C515-8377-1046-BEB1-57C81DF24DE7}" type="presOf" srcId="{2D2C56F2-A542-B84D-95A2-F161BF0B20C2}" destId="{7CAD2D0C-1F41-0E48-8943-2013891B7226}" srcOrd="0" destOrd="0" presId="urn:microsoft.com/office/officeart/2005/8/layout/hProcess7"/>
    <dgm:cxn modelId="{DBA1E517-AA8C-EA4E-A693-6F76F400B573}" srcId="{8FD8562A-1D3B-3E42-AB6F-D03772F304B8}" destId="{D0AF8C7A-A0A5-844D-B799-832BFE9141A5}" srcOrd="0" destOrd="0" parTransId="{AB5C1AE7-7819-0F43-ACD3-B43F67DAEE79}" sibTransId="{74264838-1439-774E-A59F-3F2933151AFF}"/>
    <dgm:cxn modelId="{91746827-37A6-F64D-BFC5-9E00F6D1806A}" srcId="{537E6242-B67A-B34A-AB16-2FD4E1DBA692}" destId="{8FD8562A-1D3B-3E42-AB6F-D03772F304B8}" srcOrd="0" destOrd="0" parTransId="{784781A9-DC50-064D-BF11-908325ACA449}" sibTransId="{78B81A0A-9477-AF41-966F-62CCC59C3523}"/>
    <dgm:cxn modelId="{8DE97239-FCBA-A94C-96DA-84AC13965DBD}" srcId="{0375AF62-5DCF-2241-A175-F7B6E83F39E7}" destId="{5E77A731-4845-9741-BED1-3993C574D05F}" srcOrd="0" destOrd="0" parTransId="{13179F7B-4CBB-4F4F-96BA-5C440881344E}" sibTransId="{FE589776-E3FF-6A43-8187-1471F8636AC5}"/>
    <dgm:cxn modelId="{A1390442-35A5-FC46-8A68-A104CCEBE156}" type="presOf" srcId="{537E6242-B67A-B34A-AB16-2FD4E1DBA692}" destId="{A81C029D-2405-6545-8DCD-0343D97DE1DF}" srcOrd="0" destOrd="0" presId="urn:microsoft.com/office/officeart/2005/8/layout/hProcess7"/>
    <dgm:cxn modelId="{6A8E6343-D2F8-014E-8960-1E1B2804D661}" srcId="{2D2C56F2-A542-B84D-95A2-F161BF0B20C2}" destId="{3EAD9239-3903-EC47-9A70-2D3E7102B763}" srcOrd="0" destOrd="0" parTransId="{1B3AA2B1-977B-E242-8D10-00358DD3F07C}" sibTransId="{9CEC70B1-FABE-1649-AD50-E78697009B67}"/>
    <dgm:cxn modelId="{D6ED1F48-0349-B343-B95B-04100521E9DB}" type="presOf" srcId="{2D2C56F2-A542-B84D-95A2-F161BF0B20C2}" destId="{81826A26-C169-3E4D-BA8B-3634A6582301}" srcOrd="1" destOrd="0" presId="urn:microsoft.com/office/officeart/2005/8/layout/hProcess7"/>
    <dgm:cxn modelId="{4E91724D-48C5-894F-930A-4B56B3782449}" srcId="{537E6242-B67A-B34A-AB16-2FD4E1DBA692}" destId="{2D2C56F2-A542-B84D-95A2-F161BF0B20C2}" srcOrd="1" destOrd="0" parTransId="{44D42AE4-B4C8-1E46-BD11-676721637868}" sibTransId="{1920044D-2573-CE45-83CA-24B58D93A547}"/>
    <dgm:cxn modelId="{D8E99E4D-417D-1F44-8583-BC41DBD753BF}" type="presOf" srcId="{5E77A731-4845-9741-BED1-3993C574D05F}" destId="{4194061A-9CEC-E043-AD88-814C3C3FFDD2}" srcOrd="0" destOrd="0" presId="urn:microsoft.com/office/officeart/2005/8/layout/hProcess7"/>
    <dgm:cxn modelId="{21DCBE4F-06A8-7549-89C8-8CF13E154CBF}" type="presOf" srcId="{8FD8562A-1D3B-3E42-AB6F-D03772F304B8}" destId="{23C51201-8497-B24D-9D82-F79338285AE7}" srcOrd="1" destOrd="0" presId="urn:microsoft.com/office/officeart/2005/8/layout/hProcess7"/>
    <dgm:cxn modelId="{F1094A76-5507-2E41-96BC-64A77FE5AB86}" type="presOf" srcId="{3EAD9239-3903-EC47-9A70-2D3E7102B763}" destId="{34B6FB73-14B5-5346-A487-16431CD27E54}" srcOrd="0" destOrd="0" presId="urn:microsoft.com/office/officeart/2005/8/layout/hProcess7"/>
    <dgm:cxn modelId="{EBFFA996-B81D-1B43-8270-E3B6A553BF19}" type="presOf" srcId="{D0AF8C7A-A0A5-844D-B799-832BFE9141A5}" destId="{0ED6A647-3E2A-7B4A-9F7C-FA3A6CAF75BF}" srcOrd="0" destOrd="0" presId="urn:microsoft.com/office/officeart/2005/8/layout/hProcess7"/>
    <dgm:cxn modelId="{618AF99B-2707-DD4D-AB3C-CD8D502FE53C}" type="presOf" srcId="{0375AF62-5DCF-2241-A175-F7B6E83F39E7}" destId="{F1797AA2-72C6-9F4E-8F67-D6F53126FFA5}" srcOrd="1" destOrd="0" presId="urn:microsoft.com/office/officeart/2005/8/layout/hProcess7"/>
    <dgm:cxn modelId="{9D0CF9CF-F079-EB4D-AB4F-04A0CBCE9B3E}" type="presOf" srcId="{0375AF62-5DCF-2241-A175-F7B6E83F39E7}" destId="{A4FADB42-FA76-5B4E-A1C4-811B6E9D33EC}" srcOrd="0" destOrd="0" presId="urn:microsoft.com/office/officeart/2005/8/layout/hProcess7"/>
    <dgm:cxn modelId="{B83236D9-D19A-C245-9DB7-376936D906C8}" type="presOf" srcId="{8FD8562A-1D3B-3E42-AB6F-D03772F304B8}" destId="{87FD91B1-B230-9246-80CC-968EDCECFFC2}" srcOrd="0" destOrd="0" presId="urn:microsoft.com/office/officeart/2005/8/layout/hProcess7"/>
    <dgm:cxn modelId="{C8D8FBDC-F563-0343-8DB7-CC819D7C5E75}" srcId="{537E6242-B67A-B34A-AB16-2FD4E1DBA692}" destId="{0375AF62-5DCF-2241-A175-F7B6E83F39E7}" srcOrd="2" destOrd="0" parTransId="{1F14AD12-43CE-5541-934E-3370D4BB896D}" sibTransId="{88BE2ACD-C7CE-AD42-B28B-1145848A0611}"/>
    <dgm:cxn modelId="{3F0E4CA1-D889-3447-94F3-F7478B8C7984}" type="presParOf" srcId="{A81C029D-2405-6545-8DCD-0343D97DE1DF}" destId="{380B8056-DDFC-264E-A725-552CA3414434}" srcOrd="0" destOrd="0" presId="urn:microsoft.com/office/officeart/2005/8/layout/hProcess7"/>
    <dgm:cxn modelId="{FA381349-B7B4-2B49-A271-224B4DD26430}" type="presParOf" srcId="{380B8056-DDFC-264E-A725-552CA3414434}" destId="{87FD91B1-B230-9246-80CC-968EDCECFFC2}" srcOrd="0" destOrd="0" presId="urn:microsoft.com/office/officeart/2005/8/layout/hProcess7"/>
    <dgm:cxn modelId="{7CC70C9B-6749-0F4E-AD5E-6A785D17CD83}" type="presParOf" srcId="{380B8056-DDFC-264E-A725-552CA3414434}" destId="{23C51201-8497-B24D-9D82-F79338285AE7}" srcOrd="1" destOrd="0" presId="urn:microsoft.com/office/officeart/2005/8/layout/hProcess7"/>
    <dgm:cxn modelId="{5B91D206-F3F1-A243-BB8D-0D3044FEEE7F}" type="presParOf" srcId="{380B8056-DDFC-264E-A725-552CA3414434}" destId="{0ED6A647-3E2A-7B4A-9F7C-FA3A6CAF75BF}" srcOrd="2" destOrd="0" presId="urn:microsoft.com/office/officeart/2005/8/layout/hProcess7"/>
    <dgm:cxn modelId="{9130E45D-BA76-2341-94B4-B862E04C8024}" type="presParOf" srcId="{A81C029D-2405-6545-8DCD-0343D97DE1DF}" destId="{88CC6F32-8339-204A-A04B-FC4EF3471ABF}" srcOrd="1" destOrd="0" presId="urn:microsoft.com/office/officeart/2005/8/layout/hProcess7"/>
    <dgm:cxn modelId="{EB5477D3-D828-2740-BBA3-7BB2A19DBE37}" type="presParOf" srcId="{A81C029D-2405-6545-8DCD-0343D97DE1DF}" destId="{7C9387CD-8F97-854E-A062-CB7DBA70EA62}" srcOrd="2" destOrd="0" presId="urn:microsoft.com/office/officeart/2005/8/layout/hProcess7"/>
    <dgm:cxn modelId="{CEF8D2E1-C23B-F94C-AFCD-53DBA99B577D}" type="presParOf" srcId="{7C9387CD-8F97-854E-A062-CB7DBA70EA62}" destId="{667A238D-F63D-B440-890F-6265839A390C}" srcOrd="0" destOrd="0" presId="urn:microsoft.com/office/officeart/2005/8/layout/hProcess7"/>
    <dgm:cxn modelId="{F821FF46-1FFA-6042-8011-2C0479B62084}" type="presParOf" srcId="{7C9387CD-8F97-854E-A062-CB7DBA70EA62}" destId="{242C6808-31B8-8F41-8F83-1BAC2D03E064}" srcOrd="1" destOrd="0" presId="urn:microsoft.com/office/officeart/2005/8/layout/hProcess7"/>
    <dgm:cxn modelId="{FAEE2D92-54E3-4B4E-B215-6BC8EB0057CB}" type="presParOf" srcId="{7C9387CD-8F97-854E-A062-CB7DBA70EA62}" destId="{2A8FFE58-28BD-9E49-AD6D-A34EC107E12C}" srcOrd="2" destOrd="0" presId="urn:microsoft.com/office/officeart/2005/8/layout/hProcess7"/>
    <dgm:cxn modelId="{1F320786-F7B3-B04A-A81C-F34AC9596493}" type="presParOf" srcId="{A81C029D-2405-6545-8DCD-0343D97DE1DF}" destId="{530EAA57-39BF-AB41-B1B0-BC67756BCE1C}" srcOrd="3" destOrd="0" presId="urn:microsoft.com/office/officeart/2005/8/layout/hProcess7"/>
    <dgm:cxn modelId="{FF41FD91-7440-F64B-9EF8-D02141AA0871}" type="presParOf" srcId="{A81C029D-2405-6545-8DCD-0343D97DE1DF}" destId="{7836FF53-49CB-7D4F-BCAF-41833B30AFD9}" srcOrd="4" destOrd="0" presId="urn:microsoft.com/office/officeart/2005/8/layout/hProcess7"/>
    <dgm:cxn modelId="{478E8B5F-EC6D-4846-A027-7A30E061524D}" type="presParOf" srcId="{7836FF53-49CB-7D4F-BCAF-41833B30AFD9}" destId="{7CAD2D0C-1F41-0E48-8943-2013891B7226}" srcOrd="0" destOrd="0" presId="urn:microsoft.com/office/officeart/2005/8/layout/hProcess7"/>
    <dgm:cxn modelId="{B00A088C-1552-404F-A87A-A21B2E113ABF}" type="presParOf" srcId="{7836FF53-49CB-7D4F-BCAF-41833B30AFD9}" destId="{81826A26-C169-3E4D-BA8B-3634A6582301}" srcOrd="1" destOrd="0" presId="urn:microsoft.com/office/officeart/2005/8/layout/hProcess7"/>
    <dgm:cxn modelId="{A6F33CA7-08D1-D64E-948F-268F9BB39DA4}" type="presParOf" srcId="{7836FF53-49CB-7D4F-BCAF-41833B30AFD9}" destId="{34B6FB73-14B5-5346-A487-16431CD27E54}" srcOrd="2" destOrd="0" presId="urn:microsoft.com/office/officeart/2005/8/layout/hProcess7"/>
    <dgm:cxn modelId="{ED99D95E-3875-3A46-9360-0505B2D89985}" type="presParOf" srcId="{A81C029D-2405-6545-8DCD-0343D97DE1DF}" destId="{461B8783-CEB4-364A-86D1-55C8F0595731}" srcOrd="5" destOrd="0" presId="urn:microsoft.com/office/officeart/2005/8/layout/hProcess7"/>
    <dgm:cxn modelId="{DF6DFB8D-B0E8-0A4D-AED8-90355328358E}" type="presParOf" srcId="{A81C029D-2405-6545-8DCD-0343D97DE1DF}" destId="{9C6EF078-74DA-A046-B76C-CD0BF6B71329}" srcOrd="6" destOrd="0" presId="urn:microsoft.com/office/officeart/2005/8/layout/hProcess7"/>
    <dgm:cxn modelId="{73E12276-32A2-C342-B9B0-66FBB5601939}" type="presParOf" srcId="{9C6EF078-74DA-A046-B76C-CD0BF6B71329}" destId="{E129617B-19E0-E348-AF8D-58BF0FBC5253}" srcOrd="0" destOrd="0" presId="urn:microsoft.com/office/officeart/2005/8/layout/hProcess7"/>
    <dgm:cxn modelId="{25CBB93F-48DB-484A-9805-6E87FF2B4BF6}" type="presParOf" srcId="{9C6EF078-74DA-A046-B76C-CD0BF6B71329}" destId="{5B4E02BA-0A04-D34C-AC10-8F9726CD8A34}" srcOrd="1" destOrd="0" presId="urn:microsoft.com/office/officeart/2005/8/layout/hProcess7"/>
    <dgm:cxn modelId="{AD7FFEEC-5BD6-2A48-978E-04189AE3314F}" type="presParOf" srcId="{9C6EF078-74DA-A046-B76C-CD0BF6B71329}" destId="{CDAC9496-7F3C-C045-9F51-B1E4704E2AF9}" srcOrd="2" destOrd="0" presId="urn:microsoft.com/office/officeart/2005/8/layout/hProcess7"/>
    <dgm:cxn modelId="{A00AD1C7-B9FF-8641-BB9A-B4B1D3061903}" type="presParOf" srcId="{A81C029D-2405-6545-8DCD-0343D97DE1DF}" destId="{FF542074-82C4-D54A-A83F-3EECE85843CA}" srcOrd="7" destOrd="0" presId="urn:microsoft.com/office/officeart/2005/8/layout/hProcess7"/>
    <dgm:cxn modelId="{E3E67F2D-CA73-724A-ADCC-87F94735583D}" type="presParOf" srcId="{A81C029D-2405-6545-8DCD-0343D97DE1DF}" destId="{AABFE11F-2944-594F-8879-8864ADDC930E}" srcOrd="8" destOrd="0" presId="urn:microsoft.com/office/officeart/2005/8/layout/hProcess7"/>
    <dgm:cxn modelId="{E679BA42-ADF5-214C-966A-F750B278AC6E}" type="presParOf" srcId="{AABFE11F-2944-594F-8879-8864ADDC930E}" destId="{A4FADB42-FA76-5B4E-A1C4-811B6E9D33EC}" srcOrd="0" destOrd="0" presId="urn:microsoft.com/office/officeart/2005/8/layout/hProcess7"/>
    <dgm:cxn modelId="{5958FF28-4652-D948-9EB1-50F8CF6B303D}" type="presParOf" srcId="{AABFE11F-2944-594F-8879-8864ADDC930E}" destId="{F1797AA2-72C6-9F4E-8F67-D6F53126FFA5}" srcOrd="1" destOrd="0" presId="urn:microsoft.com/office/officeart/2005/8/layout/hProcess7"/>
    <dgm:cxn modelId="{2F7DF752-7B3D-F64D-B074-CF134A36B276}" type="presParOf" srcId="{AABFE11F-2944-594F-8879-8864ADDC930E}" destId="{4194061A-9CEC-E043-AD88-814C3C3FFDD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CBA6B-838B-B848-93E9-2C0FF8FFD1C3}" type="doc">
      <dgm:prSet loTypeId="urn:microsoft.com/office/officeart/2005/8/layout/process1" loCatId="" qsTypeId="urn:microsoft.com/office/officeart/2005/8/quickstyle/simple1" qsCatId="simple" csTypeId="urn:microsoft.com/office/officeart/2005/8/colors/colorful3" csCatId="colorful" phldr="1"/>
      <dgm:spPr/>
    </dgm:pt>
    <dgm:pt modelId="{44D51882-4B8B-3445-A55E-1D74810DA352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u="sng" dirty="0">
              <a:solidFill>
                <a:schemeClr val="tx1"/>
              </a:solidFill>
            </a:rPr>
            <a:t>Nov – Dec 22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schemeClr val="tx1"/>
              </a:solidFill>
            </a:rPr>
            <a:t>Needs mapping completed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schemeClr val="tx1"/>
              </a:solidFill>
            </a:rPr>
            <a:t>2 year project plan created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schemeClr val="tx1"/>
              </a:solidFill>
            </a:rPr>
            <a:t>Webinars to introduce programme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schemeClr val="tx1"/>
              </a:solidFill>
            </a:rPr>
            <a:t>1st round of grants completed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schemeClr val="tx1"/>
              </a:solidFill>
            </a:rPr>
            <a:t>Initial training and mentoring for first cohort activated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5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schemeClr val="tx1"/>
              </a:solidFill>
            </a:rPr>
            <a:t>On-going consultation with key partners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tx1"/>
            </a:solidFill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dirty="0"/>
        </a:p>
      </dgm:t>
    </dgm:pt>
    <dgm:pt modelId="{257C3937-4E9A-674C-9001-DF5BDEFD0D48}" type="parTrans" cxnId="{EA941FB8-F608-0C46-A423-D8C83761465A}">
      <dgm:prSet/>
      <dgm:spPr/>
      <dgm:t>
        <a:bodyPr/>
        <a:lstStyle/>
        <a:p>
          <a:endParaRPr lang="en-GB"/>
        </a:p>
      </dgm:t>
    </dgm:pt>
    <dgm:pt modelId="{CC55F569-006E-544F-8E10-F87AD6DB3878}" type="sibTrans" cxnId="{EA941FB8-F608-0C46-A423-D8C83761465A}">
      <dgm:prSet/>
      <dgm:spPr/>
      <dgm:t>
        <a:bodyPr/>
        <a:lstStyle/>
        <a:p>
          <a:endParaRPr lang="en-GB"/>
        </a:p>
      </dgm:t>
    </dgm:pt>
    <dgm:pt modelId="{5B35A2CF-5851-B84F-9D7B-24FAF32445B4}">
      <dgm:prSet phldrT="[Text]" custT="1"/>
      <dgm:spPr/>
      <dgm:t>
        <a:bodyPr/>
        <a:lstStyle/>
        <a:p>
          <a:r>
            <a:rPr lang="en-GB" sz="1400" b="1" u="sng" dirty="0">
              <a:solidFill>
                <a:schemeClr val="tx1"/>
              </a:solidFill>
            </a:rPr>
            <a:t>Sep – Oct 22</a:t>
          </a:r>
        </a:p>
        <a:p>
          <a:endParaRPr lang="en-GB" sz="1400" dirty="0">
            <a:solidFill>
              <a:schemeClr val="tx1"/>
            </a:solidFill>
          </a:endParaRPr>
        </a:p>
        <a:p>
          <a:r>
            <a:rPr lang="en-GB" sz="1400" dirty="0">
              <a:solidFill>
                <a:schemeClr val="tx1"/>
              </a:solidFill>
            </a:rPr>
            <a:t>Coordinator recruited</a:t>
          </a:r>
        </a:p>
        <a:p>
          <a:endParaRPr lang="en-GB" sz="1400" dirty="0">
            <a:solidFill>
              <a:schemeClr val="tx1"/>
            </a:solidFill>
          </a:endParaRPr>
        </a:p>
        <a:p>
          <a:r>
            <a:rPr lang="en-GB" sz="1400" dirty="0">
              <a:solidFill>
                <a:schemeClr val="tx1"/>
              </a:solidFill>
            </a:rPr>
            <a:t>Small grants scheme developed and promoted</a:t>
          </a:r>
        </a:p>
        <a:p>
          <a:endParaRPr lang="en-GB" sz="1400" dirty="0">
            <a:solidFill>
              <a:schemeClr val="tx1"/>
            </a:solidFill>
          </a:endParaRPr>
        </a:p>
        <a:p>
          <a:r>
            <a:rPr lang="en-GB" sz="1400" dirty="0">
              <a:solidFill>
                <a:schemeClr val="tx1"/>
              </a:solidFill>
            </a:rPr>
            <a:t>Develop and promote training programme</a:t>
          </a:r>
        </a:p>
        <a:p>
          <a:endParaRPr lang="en-GB" sz="1400" dirty="0">
            <a:solidFill>
              <a:schemeClr val="tx1"/>
            </a:solidFill>
          </a:endParaRPr>
        </a:p>
        <a:p>
          <a:r>
            <a:rPr lang="en-GB" sz="1400" dirty="0">
              <a:solidFill>
                <a:schemeClr val="tx1"/>
              </a:solidFill>
            </a:rPr>
            <a:t>Coordinator induction</a:t>
          </a:r>
        </a:p>
        <a:p>
          <a:endParaRPr lang="en-GB" sz="1400" dirty="0">
            <a:solidFill>
              <a:schemeClr val="tx1"/>
            </a:solidFill>
          </a:endParaRPr>
        </a:p>
        <a:p>
          <a:r>
            <a:rPr lang="en-GB" sz="1400" dirty="0">
              <a:solidFill>
                <a:schemeClr val="tx1"/>
              </a:solidFill>
            </a:rPr>
            <a:t>Finalise branding and communications</a:t>
          </a:r>
        </a:p>
        <a:p>
          <a:endParaRPr lang="en-GB" sz="1400" dirty="0">
            <a:solidFill>
              <a:schemeClr val="tx1"/>
            </a:solidFill>
          </a:endParaRPr>
        </a:p>
        <a:p>
          <a:r>
            <a:rPr lang="en-GB" sz="1400" dirty="0">
              <a:solidFill>
                <a:schemeClr val="tx1"/>
              </a:solidFill>
            </a:rPr>
            <a:t>Key measurement tools developed</a:t>
          </a:r>
        </a:p>
        <a:p>
          <a:endParaRPr lang="en-GB" sz="1100" dirty="0"/>
        </a:p>
      </dgm:t>
    </dgm:pt>
    <dgm:pt modelId="{A0A5C605-4183-374E-B377-62BF3EB67F70}" type="sibTrans" cxnId="{D0788982-435B-E44E-857D-822801E6546F}">
      <dgm:prSet/>
      <dgm:spPr/>
      <dgm:t>
        <a:bodyPr/>
        <a:lstStyle/>
        <a:p>
          <a:endParaRPr lang="en-GB"/>
        </a:p>
      </dgm:t>
    </dgm:pt>
    <dgm:pt modelId="{4040E01A-83A2-FC47-85B0-EDD185AA7F6A}" type="parTrans" cxnId="{D0788982-435B-E44E-857D-822801E6546F}">
      <dgm:prSet/>
      <dgm:spPr/>
      <dgm:t>
        <a:bodyPr/>
        <a:lstStyle/>
        <a:p>
          <a:endParaRPr lang="en-GB"/>
        </a:p>
      </dgm:t>
    </dgm:pt>
    <dgm:pt modelId="{5C724416-217A-424B-BA02-4CDDCB67731E}">
      <dgm:prSet phldrT="[Text]" custT="1"/>
      <dgm:spPr/>
      <dgm:t>
        <a:bodyPr/>
        <a:lstStyle/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dirty="0">
              <a:solidFill>
                <a:schemeClr val="tx1"/>
              </a:solidFill>
            </a:rPr>
            <a:t>July – Aug 22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dirty="0">
            <a:solidFill>
              <a:schemeClr val="tx1"/>
            </a:solidFill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dirty="0">
              <a:solidFill>
                <a:schemeClr val="tx1"/>
              </a:solidFill>
            </a:rPr>
            <a:t>Contract signed &amp; partnership established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schemeClr val="tx1"/>
              </a:solidFill>
            </a:rPr>
            <a:t>Consult key partners &amp; social media (for name)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dirty="0">
            <a:solidFill>
              <a:schemeClr val="tx1"/>
            </a:solidFill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dirty="0">
              <a:solidFill>
                <a:schemeClr val="tx1"/>
              </a:solidFill>
            </a:rPr>
            <a:t>Coordinator advertised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dirty="0">
            <a:solidFill>
              <a:schemeClr val="tx1"/>
            </a:solidFill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dirty="0">
              <a:solidFill>
                <a:schemeClr val="tx1"/>
              </a:solidFill>
            </a:rPr>
            <a:t>Budget process in place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dirty="0">
            <a:solidFill>
              <a:schemeClr val="tx1"/>
            </a:solidFill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dirty="0">
              <a:solidFill>
                <a:schemeClr val="tx1"/>
              </a:solidFill>
            </a:rPr>
            <a:t>Press release drafted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dirty="0">
            <a:solidFill>
              <a:schemeClr val="tx1"/>
            </a:solidFill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dirty="0">
              <a:solidFill>
                <a:schemeClr val="tx1"/>
              </a:solidFill>
            </a:rPr>
            <a:t>Public Health establishing oversight board</a:t>
          </a:r>
          <a:endParaRPr lang="en-GB" sz="1200" dirty="0"/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dirty="0"/>
        </a:p>
      </dgm:t>
    </dgm:pt>
    <dgm:pt modelId="{C6E9F7FD-A4F3-EF41-9A94-11E72B51924F}" type="sibTrans" cxnId="{3418ECEE-BAE0-3245-9184-8ED1B03597AC}">
      <dgm:prSet/>
      <dgm:spPr/>
      <dgm:t>
        <a:bodyPr/>
        <a:lstStyle/>
        <a:p>
          <a:endParaRPr lang="en-GB"/>
        </a:p>
      </dgm:t>
    </dgm:pt>
    <dgm:pt modelId="{3EC07546-D139-CC44-A7CE-03AB8D6EB7CE}" type="parTrans" cxnId="{3418ECEE-BAE0-3245-9184-8ED1B03597AC}">
      <dgm:prSet/>
      <dgm:spPr/>
      <dgm:t>
        <a:bodyPr/>
        <a:lstStyle/>
        <a:p>
          <a:endParaRPr lang="en-GB"/>
        </a:p>
      </dgm:t>
    </dgm:pt>
    <dgm:pt modelId="{C056CB16-E396-2D45-B3C9-6676B6871FCF}" type="pres">
      <dgm:prSet presAssocID="{F24CBA6B-838B-B848-93E9-2C0FF8FFD1C3}" presName="Name0" presStyleCnt="0">
        <dgm:presLayoutVars>
          <dgm:dir/>
          <dgm:resizeHandles val="exact"/>
        </dgm:presLayoutVars>
      </dgm:prSet>
      <dgm:spPr/>
    </dgm:pt>
    <dgm:pt modelId="{FB2FE74F-707D-3E42-A454-BEE6C03B4C66}" type="pres">
      <dgm:prSet presAssocID="{5C724416-217A-424B-BA02-4CDDCB67731E}" presName="node" presStyleLbl="node1" presStyleIdx="0" presStyleCnt="3" custScaleX="110804" custScaleY="101785">
        <dgm:presLayoutVars>
          <dgm:bulletEnabled val="1"/>
        </dgm:presLayoutVars>
      </dgm:prSet>
      <dgm:spPr/>
    </dgm:pt>
    <dgm:pt modelId="{4D94203C-0DC8-4843-B826-D9C248F149A7}" type="pres">
      <dgm:prSet presAssocID="{C6E9F7FD-A4F3-EF41-9A94-11E72B51924F}" presName="sibTrans" presStyleLbl="sibTrans2D1" presStyleIdx="0" presStyleCnt="2"/>
      <dgm:spPr/>
    </dgm:pt>
    <dgm:pt modelId="{8F0AFC79-4682-0E48-B764-1EA084539CDD}" type="pres">
      <dgm:prSet presAssocID="{C6E9F7FD-A4F3-EF41-9A94-11E72B51924F}" presName="connectorText" presStyleLbl="sibTrans2D1" presStyleIdx="0" presStyleCnt="2"/>
      <dgm:spPr/>
    </dgm:pt>
    <dgm:pt modelId="{2EEA0971-3C20-E24A-8A97-F9357A18DBB7}" type="pres">
      <dgm:prSet presAssocID="{5B35A2CF-5851-B84F-9D7B-24FAF32445B4}" presName="node" presStyleLbl="node1" presStyleIdx="1" presStyleCnt="3" custScaleX="118296" custScaleY="101785">
        <dgm:presLayoutVars>
          <dgm:bulletEnabled val="1"/>
        </dgm:presLayoutVars>
      </dgm:prSet>
      <dgm:spPr/>
    </dgm:pt>
    <dgm:pt modelId="{F3A654C4-B5A0-2A44-9644-070A586D5961}" type="pres">
      <dgm:prSet presAssocID="{A0A5C605-4183-374E-B377-62BF3EB67F70}" presName="sibTrans" presStyleLbl="sibTrans2D1" presStyleIdx="1" presStyleCnt="2"/>
      <dgm:spPr/>
    </dgm:pt>
    <dgm:pt modelId="{AEDA7ACE-2B3C-3A44-A2FC-2EB9AD20F437}" type="pres">
      <dgm:prSet presAssocID="{A0A5C605-4183-374E-B377-62BF3EB67F70}" presName="connectorText" presStyleLbl="sibTrans2D1" presStyleIdx="1" presStyleCnt="2"/>
      <dgm:spPr/>
    </dgm:pt>
    <dgm:pt modelId="{367F19F7-29C9-334C-9AF3-B67EE60FEC71}" type="pres">
      <dgm:prSet presAssocID="{44D51882-4B8B-3445-A55E-1D74810DA352}" presName="node" presStyleLbl="node1" presStyleIdx="2" presStyleCnt="3" custScaleX="119890">
        <dgm:presLayoutVars>
          <dgm:bulletEnabled val="1"/>
        </dgm:presLayoutVars>
      </dgm:prSet>
      <dgm:spPr/>
    </dgm:pt>
  </dgm:ptLst>
  <dgm:cxnLst>
    <dgm:cxn modelId="{57D29923-BE80-2247-B68D-03889110E281}" type="presOf" srcId="{A0A5C605-4183-374E-B377-62BF3EB67F70}" destId="{F3A654C4-B5A0-2A44-9644-070A586D5961}" srcOrd="0" destOrd="0" presId="urn:microsoft.com/office/officeart/2005/8/layout/process1"/>
    <dgm:cxn modelId="{E5AEEF4A-C8EA-9A41-BA9D-7CD47C654493}" type="presOf" srcId="{5C724416-217A-424B-BA02-4CDDCB67731E}" destId="{FB2FE74F-707D-3E42-A454-BEE6C03B4C66}" srcOrd="0" destOrd="0" presId="urn:microsoft.com/office/officeart/2005/8/layout/process1"/>
    <dgm:cxn modelId="{2683E554-6FAD-854E-B1CC-7866658575E7}" type="presOf" srcId="{F24CBA6B-838B-B848-93E9-2C0FF8FFD1C3}" destId="{C056CB16-E396-2D45-B3C9-6676B6871FCF}" srcOrd="0" destOrd="0" presId="urn:microsoft.com/office/officeart/2005/8/layout/process1"/>
    <dgm:cxn modelId="{0B1F335F-A19B-0E40-9835-4548A95391F3}" type="presOf" srcId="{44D51882-4B8B-3445-A55E-1D74810DA352}" destId="{367F19F7-29C9-334C-9AF3-B67EE60FEC71}" srcOrd="0" destOrd="0" presId="urn:microsoft.com/office/officeart/2005/8/layout/process1"/>
    <dgm:cxn modelId="{AD4E1C72-776E-A241-933F-1CD97C065D85}" type="presOf" srcId="{C6E9F7FD-A4F3-EF41-9A94-11E72B51924F}" destId="{4D94203C-0DC8-4843-B826-D9C248F149A7}" srcOrd="0" destOrd="0" presId="urn:microsoft.com/office/officeart/2005/8/layout/process1"/>
    <dgm:cxn modelId="{D0788982-435B-E44E-857D-822801E6546F}" srcId="{F24CBA6B-838B-B848-93E9-2C0FF8FFD1C3}" destId="{5B35A2CF-5851-B84F-9D7B-24FAF32445B4}" srcOrd="1" destOrd="0" parTransId="{4040E01A-83A2-FC47-85B0-EDD185AA7F6A}" sibTransId="{A0A5C605-4183-374E-B377-62BF3EB67F70}"/>
    <dgm:cxn modelId="{C5223B8C-8FC8-464E-8FB0-C863A0CEF27C}" type="presOf" srcId="{C6E9F7FD-A4F3-EF41-9A94-11E72B51924F}" destId="{8F0AFC79-4682-0E48-B764-1EA084539CDD}" srcOrd="1" destOrd="0" presId="urn:microsoft.com/office/officeart/2005/8/layout/process1"/>
    <dgm:cxn modelId="{EA941FB8-F608-0C46-A423-D8C83761465A}" srcId="{F24CBA6B-838B-B848-93E9-2C0FF8FFD1C3}" destId="{44D51882-4B8B-3445-A55E-1D74810DA352}" srcOrd="2" destOrd="0" parTransId="{257C3937-4E9A-674C-9001-DF5BDEFD0D48}" sibTransId="{CC55F569-006E-544F-8E10-F87AD6DB3878}"/>
    <dgm:cxn modelId="{47ECC0D1-CAC2-4048-AF49-4A35B32DB22E}" type="presOf" srcId="{5B35A2CF-5851-B84F-9D7B-24FAF32445B4}" destId="{2EEA0971-3C20-E24A-8A97-F9357A18DBB7}" srcOrd="0" destOrd="0" presId="urn:microsoft.com/office/officeart/2005/8/layout/process1"/>
    <dgm:cxn modelId="{3418ECEE-BAE0-3245-9184-8ED1B03597AC}" srcId="{F24CBA6B-838B-B848-93E9-2C0FF8FFD1C3}" destId="{5C724416-217A-424B-BA02-4CDDCB67731E}" srcOrd="0" destOrd="0" parTransId="{3EC07546-D139-CC44-A7CE-03AB8D6EB7CE}" sibTransId="{C6E9F7FD-A4F3-EF41-9A94-11E72B51924F}"/>
    <dgm:cxn modelId="{0FD2F6F4-3B42-4B42-BA09-0DE36D8B36C6}" type="presOf" srcId="{A0A5C605-4183-374E-B377-62BF3EB67F70}" destId="{AEDA7ACE-2B3C-3A44-A2FC-2EB9AD20F437}" srcOrd="1" destOrd="0" presId="urn:microsoft.com/office/officeart/2005/8/layout/process1"/>
    <dgm:cxn modelId="{7C4CED63-E58C-3849-A91E-0C20CA903553}" type="presParOf" srcId="{C056CB16-E396-2D45-B3C9-6676B6871FCF}" destId="{FB2FE74F-707D-3E42-A454-BEE6C03B4C66}" srcOrd="0" destOrd="0" presId="urn:microsoft.com/office/officeart/2005/8/layout/process1"/>
    <dgm:cxn modelId="{51F42A6E-8269-0A45-B98A-51A3C8A9BD27}" type="presParOf" srcId="{C056CB16-E396-2D45-B3C9-6676B6871FCF}" destId="{4D94203C-0DC8-4843-B826-D9C248F149A7}" srcOrd="1" destOrd="0" presId="urn:microsoft.com/office/officeart/2005/8/layout/process1"/>
    <dgm:cxn modelId="{B8171E9C-2F34-1349-BC63-00BA412AAA04}" type="presParOf" srcId="{4D94203C-0DC8-4843-B826-D9C248F149A7}" destId="{8F0AFC79-4682-0E48-B764-1EA084539CDD}" srcOrd="0" destOrd="0" presId="urn:microsoft.com/office/officeart/2005/8/layout/process1"/>
    <dgm:cxn modelId="{45307BED-1CA8-1D42-A638-DEE227445924}" type="presParOf" srcId="{C056CB16-E396-2D45-B3C9-6676B6871FCF}" destId="{2EEA0971-3C20-E24A-8A97-F9357A18DBB7}" srcOrd="2" destOrd="0" presId="urn:microsoft.com/office/officeart/2005/8/layout/process1"/>
    <dgm:cxn modelId="{41A24293-1099-5541-AE8D-224058FC204B}" type="presParOf" srcId="{C056CB16-E396-2D45-B3C9-6676B6871FCF}" destId="{F3A654C4-B5A0-2A44-9644-070A586D5961}" srcOrd="3" destOrd="0" presId="urn:microsoft.com/office/officeart/2005/8/layout/process1"/>
    <dgm:cxn modelId="{0D9DF7DE-AB48-A541-B4D4-3CDA04BB7941}" type="presParOf" srcId="{F3A654C4-B5A0-2A44-9644-070A586D5961}" destId="{AEDA7ACE-2B3C-3A44-A2FC-2EB9AD20F437}" srcOrd="0" destOrd="0" presId="urn:microsoft.com/office/officeart/2005/8/layout/process1"/>
    <dgm:cxn modelId="{DDEEFE23-545F-A34E-BE26-B3C4153FFCCA}" type="presParOf" srcId="{C056CB16-E396-2D45-B3C9-6676B6871FCF}" destId="{367F19F7-29C9-334C-9AF3-B67EE60FEC7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1D7D-C0E0-7E45-8B9A-9E17B0C7F6D4}">
      <dsp:nvSpPr>
        <dsp:cNvPr id="0" name=""/>
        <dsp:cNvSpPr/>
      </dsp:nvSpPr>
      <dsp:spPr>
        <a:xfrm>
          <a:off x="1986766" y="62336"/>
          <a:ext cx="2992163" cy="2992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Partners</a:t>
          </a:r>
        </a:p>
      </dsp:txBody>
      <dsp:txXfrm>
        <a:off x="2385721" y="585965"/>
        <a:ext cx="2194253" cy="1346473"/>
      </dsp:txXfrm>
    </dsp:sp>
    <dsp:sp modelId="{DC7AE4F4-229F-344B-B6E5-473CA5261CBD}">
      <dsp:nvSpPr>
        <dsp:cNvPr id="0" name=""/>
        <dsp:cNvSpPr/>
      </dsp:nvSpPr>
      <dsp:spPr>
        <a:xfrm>
          <a:off x="3066438" y="1932438"/>
          <a:ext cx="2992163" cy="2992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Champions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(&amp; Training/ support for them)</a:t>
          </a:r>
        </a:p>
      </dsp:txBody>
      <dsp:txXfrm>
        <a:off x="3981541" y="2705414"/>
        <a:ext cx="1795298" cy="1645689"/>
      </dsp:txXfrm>
    </dsp:sp>
    <dsp:sp modelId="{D8848A68-9E94-894D-92E2-92668A13AE4A}">
      <dsp:nvSpPr>
        <dsp:cNvPr id="0" name=""/>
        <dsp:cNvSpPr/>
      </dsp:nvSpPr>
      <dsp:spPr>
        <a:xfrm>
          <a:off x="907094" y="1932438"/>
          <a:ext cx="2992163" cy="2992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Grants</a:t>
          </a:r>
        </a:p>
      </dsp:txBody>
      <dsp:txXfrm>
        <a:off x="1188856" y="2705414"/>
        <a:ext cx="1795298" cy="1645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D91B1-B230-9246-80CC-968EDCECFFC2}">
      <dsp:nvSpPr>
        <dsp:cNvPr id="0" name=""/>
        <dsp:cNvSpPr/>
      </dsp:nvSpPr>
      <dsp:spPr>
        <a:xfrm>
          <a:off x="479" y="943657"/>
          <a:ext cx="2063408" cy="247609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..................</a:t>
          </a:r>
        </a:p>
      </dsp:txBody>
      <dsp:txXfrm rot="16200000">
        <a:off x="-808376" y="1752513"/>
        <a:ext cx="2030393" cy="412681"/>
      </dsp:txXfrm>
    </dsp:sp>
    <dsp:sp modelId="{0ED6A647-3E2A-7B4A-9F7C-FA3A6CAF75BF}">
      <dsp:nvSpPr>
        <dsp:cNvPr id="0" name=""/>
        <dsp:cNvSpPr/>
      </dsp:nvSpPr>
      <dsp:spPr>
        <a:xfrm>
          <a:off x="413161" y="943657"/>
          <a:ext cx="1537239" cy="24760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40</a:t>
          </a:r>
          <a:r>
            <a:rPr lang="en-GB" sz="2400" kern="1200" dirty="0"/>
            <a:t> cooking and growing champions recruited</a:t>
          </a:r>
        </a:p>
      </dsp:txBody>
      <dsp:txXfrm>
        <a:off x="413161" y="943657"/>
        <a:ext cx="1537239" cy="2476090"/>
      </dsp:txXfrm>
    </dsp:sp>
    <dsp:sp modelId="{7CAD2D0C-1F41-0E48-8943-2013891B7226}">
      <dsp:nvSpPr>
        <dsp:cNvPr id="0" name=""/>
        <dsp:cNvSpPr/>
      </dsp:nvSpPr>
      <dsp:spPr>
        <a:xfrm>
          <a:off x="2153357" y="771123"/>
          <a:ext cx="2063408" cy="283628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..................</a:t>
          </a:r>
        </a:p>
      </dsp:txBody>
      <dsp:txXfrm rot="16200000">
        <a:off x="1196820" y="1727659"/>
        <a:ext cx="2325755" cy="412681"/>
      </dsp:txXfrm>
    </dsp:sp>
    <dsp:sp modelId="{242C6808-31B8-8F41-8F83-1BAC2D03E064}">
      <dsp:nvSpPr>
        <dsp:cNvPr id="0" name=""/>
        <dsp:cNvSpPr/>
      </dsp:nvSpPr>
      <dsp:spPr>
        <a:xfrm rot="5400000">
          <a:off x="1964401" y="2912504"/>
          <a:ext cx="364046" cy="3095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6FB73-14B5-5346-A487-16431CD27E54}">
      <dsp:nvSpPr>
        <dsp:cNvPr id="0" name=""/>
        <dsp:cNvSpPr/>
      </dsp:nvSpPr>
      <dsp:spPr>
        <a:xfrm>
          <a:off x="2566039" y="771123"/>
          <a:ext cx="1537239" cy="283628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40</a:t>
          </a:r>
          <a:r>
            <a:rPr lang="en-GB" sz="2400" kern="1200" dirty="0"/>
            <a:t> training days;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100</a:t>
          </a:r>
          <a:r>
            <a:rPr lang="en-GB" sz="2400" kern="1200" dirty="0"/>
            <a:t> mentoring support days</a:t>
          </a:r>
        </a:p>
      </dsp:txBody>
      <dsp:txXfrm>
        <a:off x="2566039" y="771123"/>
        <a:ext cx="1537239" cy="2836286"/>
      </dsp:txXfrm>
    </dsp:sp>
    <dsp:sp modelId="{A4FADB42-FA76-5B4E-A1C4-811B6E9D33EC}">
      <dsp:nvSpPr>
        <dsp:cNvPr id="0" name=""/>
        <dsp:cNvSpPr/>
      </dsp:nvSpPr>
      <dsp:spPr>
        <a:xfrm>
          <a:off x="4271735" y="943657"/>
          <a:ext cx="2063408" cy="247609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.................</a:t>
          </a:r>
        </a:p>
      </dsp:txBody>
      <dsp:txXfrm rot="16200000">
        <a:off x="3462878" y="1752513"/>
        <a:ext cx="2030393" cy="412681"/>
      </dsp:txXfrm>
    </dsp:sp>
    <dsp:sp modelId="{5B4E02BA-0A04-D34C-AC10-8F9726CD8A34}">
      <dsp:nvSpPr>
        <dsp:cNvPr id="0" name=""/>
        <dsp:cNvSpPr/>
      </dsp:nvSpPr>
      <dsp:spPr>
        <a:xfrm rot="5400000">
          <a:off x="4100028" y="2912504"/>
          <a:ext cx="364046" cy="3095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061A-9CEC-E043-AD88-814C3C3FFDD2}">
      <dsp:nvSpPr>
        <dsp:cNvPr id="0" name=""/>
        <dsp:cNvSpPr/>
      </dsp:nvSpPr>
      <dsp:spPr>
        <a:xfrm>
          <a:off x="4684416" y="943657"/>
          <a:ext cx="1537239" cy="24760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 network of champions created;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1500</a:t>
          </a:r>
          <a:r>
            <a:rPr lang="en-GB" sz="2500" kern="1200" dirty="0"/>
            <a:t> end recipients   </a:t>
          </a:r>
        </a:p>
      </dsp:txBody>
      <dsp:txXfrm>
        <a:off x="4684416" y="943657"/>
        <a:ext cx="1537239" cy="2476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FE74F-707D-3E42-A454-BEE6C03B4C66}">
      <dsp:nvSpPr>
        <dsp:cNvPr id="0" name=""/>
        <dsp:cNvSpPr/>
      </dsp:nvSpPr>
      <dsp:spPr>
        <a:xfrm>
          <a:off x="7528" y="0"/>
          <a:ext cx="2139446" cy="46019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>
              <a:solidFill>
                <a:schemeClr val="tx1"/>
              </a:solidFill>
            </a:rPr>
            <a:t>July – Aug 22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solidFill>
              <a:schemeClr val="tx1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Contract signed &amp; partnership established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schemeClr val="tx1"/>
              </a:solidFill>
            </a:rPr>
            <a:t>Consult key partners &amp; social media (for name)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kern="1200" dirty="0">
            <a:solidFill>
              <a:schemeClr val="tx1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Coordinator advertised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Budget process in place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Press release drafted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Public Health establishing oversight board</a:t>
          </a:r>
          <a:endParaRPr lang="en-GB" sz="1200" kern="1200" dirty="0"/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70190" y="62662"/>
        <a:ext cx="2014122" cy="4476619"/>
      </dsp:txXfrm>
    </dsp:sp>
    <dsp:sp modelId="{4D94203C-0DC8-4843-B826-D9C248F149A7}">
      <dsp:nvSpPr>
        <dsp:cNvPr id="0" name=""/>
        <dsp:cNvSpPr/>
      </dsp:nvSpPr>
      <dsp:spPr>
        <a:xfrm>
          <a:off x="2340058" y="2061547"/>
          <a:ext cx="409337" cy="47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2340058" y="2157316"/>
        <a:ext cx="286536" cy="287309"/>
      </dsp:txXfrm>
    </dsp:sp>
    <dsp:sp modelId="{2EEA0971-3C20-E24A-8A97-F9357A18DBB7}">
      <dsp:nvSpPr>
        <dsp:cNvPr id="0" name=""/>
        <dsp:cNvSpPr/>
      </dsp:nvSpPr>
      <dsp:spPr>
        <a:xfrm>
          <a:off x="2919310" y="0"/>
          <a:ext cx="2284104" cy="4601943"/>
        </a:xfrm>
        <a:prstGeom prst="roundRect">
          <a:avLst>
            <a:gd name="adj" fmla="val 10000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>
              <a:solidFill>
                <a:schemeClr val="tx1"/>
              </a:solidFill>
            </a:rPr>
            <a:t>Sep – Oct 22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Coordinator recruited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Small grants scheme developed and promoted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Develop and promote training programme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Coordinator induction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Finalise branding and communications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Key measurement tools developed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2986209" y="66899"/>
        <a:ext cx="2150306" cy="4468145"/>
      </dsp:txXfrm>
    </dsp:sp>
    <dsp:sp modelId="{F3A654C4-B5A0-2A44-9644-070A586D5961}">
      <dsp:nvSpPr>
        <dsp:cNvPr id="0" name=""/>
        <dsp:cNvSpPr/>
      </dsp:nvSpPr>
      <dsp:spPr>
        <a:xfrm>
          <a:off x="5396498" y="2061547"/>
          <a:ext cx="409337" cy="47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396498" y="2157316"/>
        <a:ext cx="286536" cy="287309"/>
      </dsp:txXfrm>
    </dsp:sp>
    <dsp:sp modelId="{367F19F7-29C9-334C-9AF3-B67EE60FEC71}">
      <dsp:nvSpPr>
        <dsp:cNvPr id="0" name=""/>
        <dsp:cNvSpPr/>
      </dsp:nvSpPr>
      <dsp:spPr>
        <a:xfrm>
          <a:off x="5975750" y="40352"/>
          <a:ext cx="2314882" cy="4521238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u="sng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u="sng" kern="1200" dirty="0">
              <a:solidFill>
                <a:schemeClr val="tx1"/>
              </a:solidFill>
            </a:rPr>
            <a:t>Nov – Dec 22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schemeClr val="tx1"/>
              </a:solidFill>
            </a:rPr>
            <a:t>Needs mapping completed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schemeClr val="tx1"/>
              </a:solidFill>
            </a:rPr>
            <a:t>2 year project plan created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schemeClr val="tx1"/>
              </a:solidFill>
            </a:rPr>
            <a:t>Webinars to introduce programme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schemeClr val="tx1"/>
              </a:solidFill>
            </a:rPr>
            <a:t>1st round of grants completed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schemeClr val="tx1"/>
              </a:solidFill>
            </a:rPr>
            <a:t>Initial training and mentoring for first cohort activated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5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schemeClr val="tx1"/>
              </a:solidFill>
            </a:rPr>
            <a:t>On-going consultation with key partners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tx1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6043551" y="108153"/>
        <a:ext cx="2179280" cy="438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3654-0324-4BF4-9AA1-BC7E9985E2B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2BA49-9F5F-4824-AEDE-7D90F9B2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204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251A0-A27F-7B4D-AE64-E41349DF263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FDCD-F8A7-9146-9D62-D8C1DB7F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87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FDCD-F8A7-9146-9D62-D8C1DB7F6C8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3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FDCD-F8A7-9146-9D62-D8C1DB7F6C8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FDCD-F8A7-9146-9D62-D8C1DB7F6C8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2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FDCD-F8A7-9146-9D62-D8C1DB7F6C8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FDCD-F8A7-9146-9D62-D8C1DB7F6C8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8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FDCD-F8A7-9146-9D62-D8C1DB7F6C8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3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FDCD-F8A7-9146-9D62-D8C1DB7F6C8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FDCD-F8A7-9146-9D62-D8C1DB7F6C8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6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0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4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3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19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5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2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4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6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5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7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46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0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6710-5A83-401B-82F2-B19F7005AAF1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AF4822-79B4-42EB-A466-4154D6BDA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0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oodfoodwnorthants.org/wnorthantscommunitygarden.html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northamptonhopecentre.org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orraine@health-works.co.uk" TargetMode="External"/><Relationship Id="rId5" Type="http://schemas.openxmlformats.org/officeDocument/2006/relationships/hyperlink" Target="mailto:louise@northamptonhopecentre.org.uk" TargetMode="External"/><Relationship Id="rId10" Type="http://schemas.openxmlformats.org/officeDocument/2006/relationships/hyperlink" Target="http://www.health-works.co.uk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cooking-good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80" y="5280254"/>
            <a:ext cx="995575" cy="100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1132" y="713414"/>
            <a:ext cx="785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Cooking and Growing Fund – West </a:t>
            </a:r>
            <a:r>
              <a:rPr lang="en-US" sz="2400" b="1" dirty="0" err="1">
                <a:solidFill>
                  <a:srgbClr val="7030A0"/>
                </a:solidFill>
              </a:rPr>
              <a:t>Northants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1" y="2953516"/>
            <a:ext cx="2367674" cy="640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2256" y="1688980"/>
            <a:ext cx="7670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 project designed to help people grow, cook and eat more healthily </a:t>
            </a:r>
          </a:p>
          <a:p>
            <a:pPr algn="ctr"/>
            <a:r>
              <a:rPr lang="en-GB" dirty="0"/>
              <a:t>has been launched by HOPE and Health-Works with funding from Public Health Northamptonshire.</a:t>
            </a:r>
          </a:p>
          <a:p>
            <a:endParaRPr lang="en-GB" dirty="0"/>
          </a:p>
        </p:txBody>
      </p:sp>
      <p:pic>
        <p:nvPicPr>
          <p:cNvPr id="2" name="Google Shape;178;p1">
            <a:extLst>
              <a:ext uri="{FF2B5EF4-FFF2-40B4-BE49-F238E27FC236}">
                <a16:creationId xmlns:a16="http://schemas.microsoft.com/office/drawing/2014/main" id="{8D493372-8E02-276F-4999-806839A45C4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277" y="3962647"/>
            <a:ext cx="1753696" cy="52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Watering Plant with solid fill">
            <a:extLst>
              <a:ext uri="{FF2B5EF4-FFF2-40B4-BE49-F238E27FC236}">
                <a16:creationId xmlns:a16="http://schemas.microsoft.com/office/drawing/2014/main" id="{529FF385-C26B-0BEB-A35E-55132A607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6357" y="3436331"/>
            <a:ext cx="1088181" cy="1088181"/>
          </a:xfrm>
          <a:prstGeom prst="rect">
            <a:avLst/>
          </a:prstGeom>
        </p:spPr>
      </p:pic>
      <p:pic>
        <p:nvPicPr>
          <p:cNvPr id="11" name="Graphic 10" descr="Grocery bag with solid fill">
            <a:extLst>
              <a:ext uri="{FF2B5EF4-FFF2-40B4-BE49-F238E27FC236}">
                <a16:creationId xmlns:a16="http://schemas.microsoft.com/office/drawing/2014/main" id="{E18268F7-29C9-C962-107D-1D7F1B1704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22245" y="5540612"/>
            <a:ext cx="768223" cy="768223"/>
          </a:xfrm>
          <a:prstGeom prst="rect">
            <a:avLst/>
          </a:prstGeom>
        </p:spPr>
      </p:pic>
      <p:pic>
        <p:nvPicPr>
          <p:cNvPr id="13" name="Graphic 12" descr="Whisk with solid fill">
            <a:extLst>
              <a:ext uri="{FF2B5EF4-FFF2-40B4-BE49-F238E27FC236}">
                <a16:creationId xmlns:a16="http://schemas.microsoft.com/office/drawing/2014/main" id="{9AEF9C52-8265-1195-F515-A3C8A14CB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3148" y="566526"/>
            <a:ext cx="755440" cy="755440"/>
          </a:xfrm>
          <a:prstGeom prst="rect">
            <a:avLst/>
          </a:prstGeom>
        </p:spPr>
      </p:pic>
      <p:pic>
        <p:nvPicPr>
          <p:cNvPr id="15" name="Picture 14" descr="Person outdoors wearing waterproof garden boots, with one foot on shovel, digging soil">
            <a:extLst>
              <a:ext uri="{FF2B5EF4-FFF2-40B4-BE49-F238E27FC236}">
                <a16:creationId xmlns:a16="http://schemas.microsoft.com/office/drawing/2014/main" id="{EF6D4B93-EF8E-B493-194E-EFB975ACC2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48" y="3536211"/>
            <a:ext cx="3032040" cy="2294868"/>
          </a:xfrm>
          <a:prstGeom prst="rect">
            <a:avLst/>
          </a:prstGeom>
        </p:spPr>
      </p:pic>
      <p:pic>
        <p:nvPicPr>
          <p:cNvPr id="17" name="Graphic 16" descr="Table setting with solid fill">
            <a:extLst>
              <a:ext uri="{FF2B5EF4-FFF2-40B4-BE49-F238E27FC236}">
                <a16:creationId xmlns:a16="http://schemas.microsoft.com/office/drawing/2014/main" id="{7E4F3789-E135-DE70-A9BA-813F3F5AC4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06357" y="1688980"/>
            <a:ext cx="914400" cy="914400"/>
          </a:xfrm>
          <a:prstGeom prst="rect">
            <a:avLst/>
          </a:prstGeom>
        </p:spPr>
      </p:pic>
      <p:pic>
        <p:nvPicPr>
          <p:cNvPr id="18" name="Google Shape;177;p1">
            <a:extLst>
              <a:ext uri="{FF2B5EF4-FFF2-40B4-BE49-F238E27FC236}">
                <a16:creationId xmlns:a16="http://schemas.microsoft.com/office/drawing/2014/main" id="{ACDF714A-7821-4B77-2B9D-F1C4D5EEF41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37788" y="4837380"/>
            <a:ext cx="3195127" cy="10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Father and son cooking in kitchen">
            <a:extLst>
              <a:ext uri="{FF2B5EF4-FFF2-40B4-BE49-F238E27FC236}">
                <a16:creationId xmlns:a16="http://schemas.microsoft.com/office/drawing/2014/main" id="{46F87E0A-60CC-8BF5-E7D4-BE3D38D3908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9" t="7807" r="7471" b="14281"/>
          <a:stretch/>
        </p:blipFill>
        <p:spPr>
          <a:xfrm>
            <a:off x="7001922" y="2450985"/>
            <a:ext cx="2654726" cy="24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590" y="689729"/>
            <a:ext cx="76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What’s it all about?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6" y="6039472"/>
            <a:ext cx="1950720" cy="527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712" y="1663323"/>
            <a:ext cx="7480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US" sz="1400" dirty="0"/>
          </a:p>
          <a:p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5" name="Google Shape;178;p1">
            <a:extLst>
              <a:ext uri="{FF2B5EF4-FFF2-40B4-BE49-F238E27FC236}">
                <a16:creationId xmlns:a16="http://schemas.microsoft.com/office/drawing/2014/main" id="{E9F908E1-F71F-F3C4-5291-AD54C6E54D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3915" y="291224"/>
            <a:ext cx="1682382" cy="461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D6D68E1-1B12-3CAC-898D-A8C9EE960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816184"/>
              </p:ext>
            </p:extLst>
          </p:nvPr>
        </p:nvGraphicFramePr>
        <p:xfrm>
          <a:off x="2032000" y="1151394"/>
          <a:ext cx="6965696" cy="498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990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909" y="363887"/>
            <a:ext cx="76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Partners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6" y="6039472"/>
            <a:ext cx="1950720" cy="527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712" y="1663323"/>
            <a:ext cx="7480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US" sz="1400" dirty="0"/>
          </a:p>
          <a:p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5" name="Google Shape;178;p1">
            <a:extLst>
              <a:ext uri="{FF2B5EF4-FFF2-40B4-BE49-F238E27FC236}">
                <a16:creationId xmlns:a16="http://schemas.microsoft.com/office/drawing/2014/main" id="{E9F908E1-F71F-F3C4-5291-AD54C6E54D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3915" y="291224"/>
            <a:ext cx="1682382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589C52-3B5F-649E-125B-74B098FD4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5" y="1475270"/>
            <a:ext cx="2367674" cy="640012"/>
          </a:xfrm>
          <a:prstGeom prst="rect">
            <a:avLst/>
          </a:prstGeom>
        </p:spPr>
      </p:pic>
      <p:pic>
        <p:nvPicPr>
          <p:cNvPr id="7" name="Google Shape;178;p1">
            <a:extLst>
              <a:ext uri="{FF2B5EF4-FFF2-40B4-BE49-F238E27FC236}">
                <a16:creationId xmlns:a16="http://schemas.microsoft.com/office/drawing/2014/main" id="{718EFB79-A637-5D7C-25B9-805FB595F4E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122" y="2439732"/>
            <a:ext cx="1935041" cy="6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02BDF2-2F79-1190-0026-243738BB8ECE}"/>
              </a:ext>
            </a:extLst>
          </p:cNvPr>
          <p:cNvSpPr txBox="1"/>
          <p:nvPr/>
        </p:nvSpPr>
        <p:spPr>
          <a:xfrm>
            <a:off x="4084807" y="991286"/>
            <a:ext cx="5022032" cy="53553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46609"/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FAAWN Alliance </a:t>
            </a:r>
          </a:p>
          <a:p>
            <a:endParaRPr lang="en-GB" dirty="0"/>
          </a:p>
          <a:p>
            <a:r>
              <a:rPr lang="en-GB" dirty="0"/>
              <a:t>Sustainable Food Places West Northants </a:t>
            </a:r>
          </a:p>
          <a:p>
            <a:r>
              <a:rPr lang="en-GB" dirty="0"/>
              <a:t>West Northants Community Growers </a:t>
            </a:r>
          </a:p>
          <a:p>
            <a:r>
              <a:rPr lang="en-GB" dirty="0"/>
              <a:t>Health and Wellbeing Board(s) </a:t>
            </a:r>
          </a:p>
          <a:p>
            <a:r>
              <a:rPr lang="en-GB" dirty="0"/>
              <a:t>NHFT </a:t>
            </a:r>
          </a:p>
          <a:p>
            <a:r>
              <a:rPr lang="en-GB" dirty="0"/>
              <a:t>Housing Associations - GUHG, NPH (others)  Housing team in West Northants </a:t>
            </a:r>
            <a:r>
              <a:rPr lang="en-GB" dirty="0" err="1"/>
              <a:t>Coucil</a:t>
            </a:r>
            <a:endParaRPr lang="en-GB" dirty="0"/>
          </a:p>
          <a:p>
            <a:r>
              <a:rPr lang="en-GB" dirty="0"/>
              <a:t>Resettlement Team</a:t>
            </a:r>
          </a:p>
          <a:p>
            <a:r>
              <a:rPr lang="en-GB" dirty="0"/>
              <a:t>Social Prescribers </a:t>
            </a:r>
          </a:p>
          <a:p>
            <a:r>
              <a:rPr lang="en-GB" dirty="0"/>
              <a:t>Primary Care Networks/ CCGs – </a:t>
            </a:r>
          </a:p>
          <a:p>
            <a:r>
              <a:rPr lang="en-GB" dirty="0"/>
              <a:t>WNC Wellbeing teams for each locality </a:t>
            </a:r>
          </a:p>
          <a:p>
            <a:r>
              <a:rPr lang="en-GB" dirty="0" err="1"/>
              <a:t>Snvb</a:t>
            </a:r>
            <a:r>
              <a:rPr lang="en-GB" dirty="0"/>
              <a:t>, Daventry Volunteer Bureau and others Northants ACRE </a:t>
            </a:r>
          </a:p>
          <a:p>
            <a:r>
              <a:rPr lang="en-GB" dirty="0"/>
              <a:t>Strengthening Families Team </a:t>
            </a:r>
          </a:p>
          <a:p>
            <a:r>
              <a:rPr lang="en-GB" dirty="0"/>
              <a:t>MIND, Talk Mental Health and others </a:t>
            </a:r>
          </a:p>
          <a:p>
            <a:r>
              <a:rPr lang="en-GB" dirty="0"/>
              <a:t>Leisure Centre Groups</a:t>
            </a:r>
          </a:p>
          <a:p>
            <a:endParaRPr lang="en-GB" dirty="0"/>
          </a:p>
          <a:p>
            <a:r>
              <a:rPr lang="en-GB" i="1" dirty="0"/>
              <a:t>And more...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E3787-0A65-4C51-D286-C358B658559E}"/>
              </a:ext>
            </a:extLst>
          </p:cNvPr>
          <p:cNvSpPr txBox="1"/>
          <p:nvPr/>
        </p:nvSpPr>
        <p:spPr>
          <a:xfrm>
            <a:off x="1286654" y="3528758"/>
            <a:ext cx="2367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Working in partnership with...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C848E-E4A5-4B9A-A18F-44CFE1CF1EE0}"/>
              </a:ext>
            </a:extLst>
          </p:cNvPr>
          <p:cNvSpPr txBox="1"/>
          <p:nvPr/>
        </p:nvSpPr>
        <p:spPr>
          <a:xfrm>
            <a:off x="1993975" y="2129522"/>
            <a:ext cx="24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05410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590" y="689729"/>
            <a:ext cx="76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Champions &amp;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6" y="6039472"/>
            <a:ext cx="1950720" cy="527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712" y="1663323"/>
            <a:ext cx="7480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US" sz="1400" dirty="0"/>
          </a:p>
          <a:p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5" name="Google Shape;178;p1">
            <a:extLst>
              <a:ext uri="{FF2B5EF4-FFF2-40B4-BE49-F238E27FC236}">
                <a16:creationId xmlns:a16="http://schemas.microsoft.com/office/drawing/2014/main" id="{E9F908E1-F71F-F3C4-5291-AD54C6E54D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3915" y="291224"/>
            <a:ext cx="1682382" cy="461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ACDA703-1693-43D9-9895-97B48F57F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618157"/>
              </p:ext>
            </p:extLst>
          </p:nvPr>
        </p:nvGraphicFramePr>
        <p:xfrm>
          <a:off x="2032000" y="1414732"/>
          <a:ext cx="6335623" cy="472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3393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590" y="689729"/>
            <a:ext cx="76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Grants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6" y="6039472"/>
            <a:ext cx="1950720" cy="527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712" y="1663323"/>
            <a:ext cx="7480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US" sz="1400" dirty="0"/>
          </a:p>
          <a:p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5" name="Google Shape;178;p1">
            <a:extLst>
              <a:ext uri="{FF2B5EF4-FFF2-40B4-BE49-F238E27FC236}">
                <a16:creationId xmlns:a16="http://schemas.microsoft.com/office/drawing/2014/main" id="{E9F908E1-F71F-F3C4-5291-AD54C6E54D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3915" y="291224"/>
            <a:ext cx="1682382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tacks of gold coins">
            <a:extLst>
              <a:ext uri="{FF2B5EF4-FFF2-40B4-BE49-F238E27FC236}">
                <a16:creationId xmlns:a16="http://schemas.microsoft.com/office/drawing/2014/main" id="{D3C29612-C9FE-B840-C1E6-CA9FB8D73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89" y="2225573"/>
            <a:ext cx="3370023" cy="224668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7F1431-4A7E-BB6E-A63C-1387657477D9}"/>
              </a:ext>
            </a:extLst>
          </p:cNvPr>
          <p:cNvSpPr/>
          <p:nvPr/>
        </p:nvSpPr>
        <p:spPr>
          <a:xfrm>
            <a:off x="5441532" y="1556281"/>
            <a:ext cx="3092868" cy="34620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 err="1"/>
              <a:t>Approx</a:t>
            </a:r>
            <a:r>
              <a:rPr lang="en-GB" dirty="0"/>
              <a:t> </a:t>
            </a:r>
            <a:r>
              <a:rPr lang="en-GB" sz="3200" b="1" dirty="0"/>
              <a:t>45-50</a:t>
            </a:r>
            <a:r>
              <a:rPr lang="en-GB" dirty="0"/>
              <a:t> </a:t>
            </a:r>
            <a:r>
              <a:rPr lang="en-GB" b="1" dirty="0"/>
              <a:t>grants</a:t>
            </a:r>
            <a:r>
              <a:rPr lang="en-GB" dirty="0"/>
              <a:t> for cooking and growing projects*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*Amounts for grants can be small (few hundred - to a few thousand ££s)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Sustainability is key</a:t>
            </a:r>
          </a:p>
          <a:p>
            <a:pPr algn="ctr"/>
            <a:endParaRPr lang="en-GB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8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590" y="689729"/>
            <a:ext cx="76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Target areas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6" y="6039472"/>
            <a:ext cx="1950720" cy="527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712" y="1663323"/>
            <a:ext cx="7480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US" sz="1400" dirty="0"/>
          </a:p>
          <a:p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5" name="Google Shape;178;p1">
            <a:extLst>
              <a:ext uri="{FF2B5EF4-FFF2-40B4-BE49-F238E27FC236}">
                <a16:creationId xmlns:a16="http://schemas.microsoft.com/office/drawing/2014/main" id="{E9F908E1-F71F-F3C4-5291-AD54C6E54D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3915" y="291224"/>
            <a:ext cx="1682382" cy="461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39E6D3-F40B-DEC8-E03C-424F82816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6743"/>
              </p:ext>
            </p:extLst>
          </p:nvPr>
        </p:nvGraphicFramePr>
        <p:xfrm>
          <a:off x="2289143" y="1920241"/>
          <a:ext cx="2685288" cy="3274436"/>
        </p:xfrm>
        <a:graphic>
          <a:graphicData uri="http://schemas.openxmlformats.org/drawingml/2006/table">
            <a:tbl>
              <a:tblPr/>
              <a:tblGrid>
                <a:gridCol w="2685288">
                  <a:extLst>
                    <a:ext uri="{9D8B030D-6E8A-4147-A177-3AD203B41FA5}">
                      <a16:colId xmlns:a16="http://schemas.microsoft.com/office/drawing/2014/main" val="109656807"/>
                    </a:ext>
                  </a:extLst>
                </a:gridCol>
              </a:tblGrid>
              <a:tr h="297676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Northampton: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20124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David's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59560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Kingsley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46283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34043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Billing</a:t>
                      </a:r>
                      <a:endParaRPr lang="en-GB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1581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Westone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95190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Castle</a:t>
                      </a:r>
                      <a:endParaRPr lang="en-GB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93872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Brookside</a:t>
                      </a:r>
                      <a:endParaRPr lang="en-GB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95608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Talavera</a:t>
                      </a:r>
                      <a:endParaRPr lang="en-GB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520196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Headlands</a:t>
                      </a:r>
                      <a:endParaRPr lang="en-GB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5746"/>
                  </a:ext>
                </a:extLst>
              </a:tr>
              <a:tr h="29767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James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879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427432-F676-B8F5-5CA0-DCCB16B43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67058"/>
              </p:ext>
            </p:extLst>
          </p:nvPr>
        </p:nvGraphicFramePr>
        <p:xfrm>
          <a:off x="5532055" y="2175539"/>
          <a:ext cx="1907341" cy="938424"/>
        </p:xfrm>
        <a:graphic>
          <a:graphicData uri="http://schemas.openxmlformats.org/drawingml/2006/table">
            <a:tbl>
              <a:tblPr/>
              <a:tblGrid>
                <a:gridCol w="1907341">
                  <a:extLst>
                    <a:ext uri="{9D8B030D-6E8A-4147-A177-3AD203B41FA5}">
                      <a16:colId xmlns:a16="http://schemas.microsoft.com/office/drawing/2014/main" val="3646969371"/>
                    </a:ext>
                  </a:extLst>
                </a:gridCol>
              </a:tblGrid>
              <a:tr h="31280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Northants: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04107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Brackley West</a:t>
                      </a:r>
                      <a:endParaRPr lang="en-GB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87571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Kingthorn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8608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C63BC8-3557-626E-C9B9-8961D5771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16793"/>
              </p:ext>
            </p:extLst>
          </p:nvPr>
        </p:nvGraphicFramePr>
        <p:xfrm>
          <a:off x="5532054" y="3744038"/>
          <a:ext cx="1907341" cy="919239"/>
        </p:xfrm>
        <a:graphic>
          <a:graphicData uri="http://schemas.openxmlformats.org/drawingml/2006/table">
            <a:tbl>
              <a:tblPr/>
              <a:tblGrid>
                <a:gridCol w="1907341">
                  <a:extLst>
                    <a:ext uri="{9D8B030D-6E8A-4147-A177-3AD203B41FA5}">
                      <a16:colId xmlns:a16="http://schemas.microsoft.com/office/drawing/2014/main" val="3461874207"/>
                    </a:ext>
                  </a:extLst>
                </a:gridCol>
              </a:tblGrid>
              <a:tr h="306413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Daventry: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43880"/>
                  </a:ext>
                </a:extLst>
              </a:tr>
              <a:tr h="30641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Drayton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68082"/>
                  </a:ext>
                </a:extLst>
              </a:tr>
              <a:tr h="30641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Weedon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76873"/>
                  </a:ext>
                </a:extLst>
              </a:tr>
            </a:tbl>
          </a:graphicData>
        </a:graphic>
      </p:graphicFrame>
      <p:pic>
        <p:nvPicPr>
          <p:cNvPr id="13" name="Graphic 12" descr="Map compass with solid fill">
            <a:extLst>
              <a:ext uri="{FF2B5EF4-FFF2-40B4-BE49-F238E27FC236}">
                <a16:creationId xmlns:a16="http://schemas.microsoft.com/office/drawing/2014/main" id="{870C3B8A-2582-D2CA-C639-9680555DA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7018" y="2574836"/>
            <a:ext cx="1698649" cy="16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1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stopwatch">
            <a:extLst>
              <a:ext uri="{FF2B5EF4-FFF2-40B4-BE49-F238E27FC236}">
                <a16:creationId xmlns:a16="http://schemas.microsoft.com/office/drawing/2014/main" id="{954FE330-EB58-E32A-2BB0-68E84919E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4506" b="888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-1" y="-1191846"/>
            <a:ext cx="4482553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6" y="6039472"/>
            <a:ext cx="1950720" cy="527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712" y="1663323"/>
            <a:ext cx="748080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2000" b="1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endParaRPr lang="en-GB" sz="2000" b="1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endParaRPr lang="en-GB" sz="2000" b="1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endParaRPr lang="en-GB" sz="2000" b="1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endParaRPr lang="en-GB" sz="2000" b="1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endParaRPr lang="en-US" sz="1400"/>
          </a:p>
          <a:p>
            <a:pPr>
              <a:spcAft>
                <a:spcPts val="600"/>
              </a:spcAft>
            </a:pPr>
            <a:endParaRPr lang="en-GB" sz="1400">
              <a:solidFill>
                <a:srgbClr val="7030A0"/>
              </a:solidFill>
            </a:endParaRPr>
          </a:p>
        </p:txBody>
      </p:sp>
      <p:pic>
        <p:nvPicPr>
          <p:cNvPr id="5" name="Google Shape;178;p1">
            <a:extLst>
              <a:ext uri="{FF2B5EF4-FFF2-40B4-BE49-F238E27FC236}">
                <a16:creationId xmlns:a16="http://schemas.microsoft.com/office/drawing/2014/main" id="{E9F908E1-F71F-F3C4-5291-AD54C6E54D6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43915" y="291224"/>
            <a:ext cx="1682382" cy="461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97CEB63-67B2-4444-0E92-877202AC3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857342"/>
              </p:ext>
            </p:extLst>
          </p:nvPr>
        </p:nvGraphicFramePr>
        <p:xfrm>
          <a:off x="727820" y="1334669"/>
          <a:ext cx="8298161" cy="460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966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590" y="689729"/>
            <a:ext cx="76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Contact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6" y="6039472"/>
            <a:ext cx="1950720" cy="527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712" y="1663323"/>
            <a:ext cx="7480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US" sz="1400" dirty="0"/>
          </a:p>
          <a:p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5" name="Google Shape;178;p1">
            <a:extLst>
              <a:ext uri="{FF2B5EF4-FFF2-40B4-BE49-F238E27FC236}">
                <a16:creationId xmlns:a16="http://schemas.microsoft.com/office/drawing/2014/main" id="{E9F908E1-F71F-F3C4-5291-AD54C6E54D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3915" y="291224"/>
            <a:ext cx="1682382" cy="4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29559A-34FF-9458-A3B0-BDF3CD41F937}"/>
              </a:ext>
            </a:extLst>
          </p:cNvPr>
          <p:cNvSpPr txBox="1"/>
          <p:nvPr/>
        </p:nvSpPr>
        <p:spPr>
          <a:xfrm>
            <a:off x="2095978" y="1225689"/>
            <a:ext cx="72715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Louise </a:t>
            </a:r>
            <a:r>
              <a:rPr lang="en-GB" dirty="0" err="1"/>
              <a:t>Danielczuk</a:t>
            </a:r>
            <a:endParaRPr lang="en-GB" dirty="0"/>
          </a:p>
          <a:p>
            <a:r>
              <a:rPr lang="en-GB" dirty="0"/>
              <a:t>Fundraising and Marketing Manager, Northampton Hope Centre</a:t>
            </a:r>
            <a:endParaRPr lang="en-GB" u="sng" dirty="0">
              <a:solidFill>
                <a:srgbClr val="99CA3C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louise@northamptonhopecentre.org.uk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Lorraine Hirst</a:t>
            </a:r>
          </a:p>
          <a:p>
            <a:r>
              <a:rPr lang="en-GB" dirty="0"/>
              <a:t>Founder and Director, Community Health-Works UK CIC</a:t>
            </a:r>
          </a:p>
          <a:p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lorraine@health-works.co.uk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Info about organisations:</a:t>
            </a:r>
          </a:p>
          <a:p>
            <a:endParaRPr lang="en-GB" dirty="0"/>
          </a:p>
          <a:p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https://www.northamptonhopecentre.org.uk/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https://goodfoodwnorthants.org/wnorthantscommunitygarden.html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www.cooking-good.co.uk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www.health-works.co.uk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392</Words>
  <Application>Microsoft Macintosh PowerPoint</Application>
  <PresentationFormat>Widescreen</PresentationFormat>
  <Paragraphs>185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Lorraine Hirst</cp:lastModifiedBy>
  <cp:revision>16</cp:revision>
  <dcterms:created xsi:type="dcterms:W3CDTF">2020-11-24T12:13:39Z</dcterms:created>
  <dcterms:modified xsi:type="dcterms:W3CDTF">2022-09-12T19:25:57Z</dcterms:modified>
</cp:coreProperties>
</file>