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2"/>
  </p:notesMasterIdLst>
  <p:sldIdLst>
    <p:sldId id="286" r:id="rId6"/>
    <p:sldId id="287" r:id="rId7"/>
    <p:sldId id="273" r:id="rId8"/>
    <p:sldId id="263" r:id="rId9"/>
    <p:sldId id="28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18FFF-5195-4C46-8211-31B03D5CBF4B}" v="3" dt="2022-09-12T11:13:26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87409" autoAdjust="0"/>
  </p:normalViewPr>
  <p:slideViewPr>
    <p:cSldViewPr snapToGrid="0" snapToObjects="1">
      <p:cViewPr varScale="1">
        <p:scale>
          <a:sx n="72" d="100"/>
          <a:sy n="72" d="100"/>
        </p:scale>
        <p:origin x="12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FB55-E278-3742-ABB1-12D0C1EA672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2EAA-3E49-1F42-A6DD-3DFA749A7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6E8F-BE48-3243-A4D5-748A9751E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327" y="4119418"/>
            <a:ext cx="5828145" cy="729818"/>
          </a:xfrm>
        </p:spPr>
        <p:txBody>
          <a:bodyPr anchor="b">
            <a:normAutofit/>
          </a:bodyPr>
          <a:lstStyle>
            <a:lvl1pPr algn="l">
              <a:defRPr sz="4400">
                <a:latin typeface="Robo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7A2F0-3605-9340-836F-E3BE2BD9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20AF-3C49-8E47-86C6-D95AB4B74BFD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9840-0D2A-7E46-A473-69DEB285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A4ABB-1A3E-6D4C-A46E-F2FF12D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1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E5A6-B24B-9043-A396-6150821C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1D7-8CA7-F641-B7FE-6075E73D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BBE3-54ED-7441-81A8-5C4654D4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C197-1DB1-0545-B916-F16C20E1DB31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E6633-BC0B-0443-BF75-774594C1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3E1C-099C-6248-81FF-730958B1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3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0E745-D380-A646-B8CE-AE3C6844B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88291"/>
            <a:ext cx="2628900" cy="5188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62CFB-0F28-A546-9381-C88A8288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88291"/>
            <a:ext cx="7734300" cy="518867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AF36-C515-2544-A805-61D34714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6B93-0006-724D-867B-BAF7801DD933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6FEC-0737-5F4D-A02D-B2E15298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BB312-2214-D345-9144-A45E5536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3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4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5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1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4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3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D558-FA12-0E4B-9F6A-4D18E987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A6B8-B2C3-3144-A749-66F439530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D024-7B6E-D343-97A2-CE972E06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629A-2C15-DC47-A123-258558622449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40B8-7A2D-D448-BD94-A0606F60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E6CB-8CBD-0B42-8A32-F8302182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98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8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7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1C69-992F-104E-9733-6CAA4919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6157D-6213-0745-BEBB-D0382BAC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21DA-EDAB-2B41-A115-5040293C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5739-1E51-D54C-8314-BA55779636D4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48F04-9B2D-C947-A488-D2C82D4D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9270-FFB4-2649-B1DE-18901999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D246-031C-9646-88AE-DE98EB71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AE6A6-444C-7E4D-9AAE-EFC613C0E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066AE-4123-3947-9246-0649B17B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CE7C8-8C51-EC4C-BFE5-929586BA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52D-66D0-CD41-B2D6-01BE4B3A4FE9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5F5DB-65DE-404B-9D54-B00F2720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851AF-BE40-DC45-B35D-2D28C50D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3483-64BC-C34A-811A-7E1E9E3B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8909"/>
            <a:ext cx="10515600" cy="951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F240-35B7-9F4C-B515-7191DFCF7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0040C-0275-1B49-A714-97473712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295C5-904A-E54F-81C3-48F9A7D21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0AB49-9E29-FA49-95C8-EBD661E96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C3E67-7E66-8B46-BACD-3B8D6239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CCDF-3EBC-AC49-A597-81AEC8B73708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249A0-3A9A-DA49-8734-F9C9A008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43DD4-9C07-4D41-9DCD-C4963D7B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3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45B1-AC72-D543-AC8F-34D8FBE7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DDAAE-30C5-AA4A-B6CE-0466474A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4675-387F-294C-9421-9C272F2F20BA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C2D8C-C56B-1747-B1AB-BB834D0A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1B3AB-E32B-9446-A64F-AB30DD62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9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DB101-50D8-1F4F-84F6-745ECE4B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3021-4764-594C-98D1-E5097978A4D3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DBC07-6267-DE48-9047-8E43F0A6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992F6-E08F-884D-A365-8A9E20A7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D054-551E-A44E-B13C-B94F1C1A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92BF-1432-4D44-A45B-B1021859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B73D3-C6C4-BA43-83A3-1F205E5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90C1F-ACF8-8C41-B947-6209042B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736-E30D-EB46-9FD7-A51519A00B74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740E2-6655-EF4C-941F-DEFA3C81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A7EC5-9F0B-2B4E-8CB1-CBA3A443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555D-8DCD-FA40-BC5A-D3482A17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6FA6C-33DB-2543-BB42-1AD5B620B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AF119-5617-964F-A2A1-AC207990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DCEAA-7BDA-DE4C-BD4F-EE5681B6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C82B-23AB-4C4D-9E81-C6FF0BB0C5D5}" type="datetime1">
              <a:rPr lang="en-GB" smtClean="0"/>
              <a:t>14/09/2022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EC9E4-8A84-E143-89EA-C2CFF660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BB41F-EBF2-384D-99C4-2AF238C1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70C64-C5DE-734C-9612-D55F557D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94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1ADD8-96BD-8042-817B-57C202B6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293E4-2700-A34D-B98F-B4EDF2BAC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6-Apr-21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4D2B-A331-6643-AD7D-E0AB25E59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1AB61-5CD2-A243-ADC7-D051CBF5D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FD10-07D8-3642-8532-7D718468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r="13408"/>
          <a:stretch/>
        </p:blipFill>
        <p:spPr>
          <a:xfrm>
            <a:off x="7924800" y="1345679"/>
            <a:ext cx="4363453" cy="5512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7" y="5895825"/>
            <a:ext cx="5252483" cy="787813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B60B6C-EA69-344A-8CC9-82BC9110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0" t="4701" r="78165" b="86708"/>
          <a:stretch/>
        </p:blipFill>
        <p:spPr>
          <a:xfrm>
            <a:off x="240630" y="333175"/>
            <a:ext cx="5252482" cy="1417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52209" y="447885"/>
            <a:ext cx="8165431" cy="1059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4876798" y="545460"/>
            <a:ext cx="114109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Our First Pledge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871866" y="2378185"/>
            <a:ext cx="6475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40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Net Zero own emissions by 2030 and those of residents and businesses by 2045</a:t>
            </a:r>
            <a:endParaRPr lang="en-GB" sz="40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0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3417"/>
          <a:stretch/>
        </p:blipFill>
        <p:spPr>
          <a:xfrm>
            <a:off x="6411512" y="1345679"/>
            <a:ext cx="6518423" cy="5496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7" y="5895825"/>
            <a:ext cx="5252483" cy="787813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B60B6C-EA69-344A-8CC9-82BC9110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0" t="4701" r="78165" b="86708"/>
          <a:stretch/>
        </p:blipFill>
        <p:spPr>
          <a:xfrm>
            <a:off x="160420" y="333175"/>
            <a:ext cx="5252482" cy="1417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84293" y="447885"/>
            <a:ext cx="8245642" cy="1059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4873076" y="545460"/>
            <a:ext cx="114467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Our Second Pledge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214141" y="2409171"/>
            <a:ext cx="6026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40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Take a community leadership role for Sustainability in West Northants </a:t>
            </a:r>
            <a:endParaRPr lang="en-GB" sz="40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9" y="5895825"/>
            <a:ext cx="5252483" cy="787813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B60B6C-EA69-344A-8CC9-82BC91109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0" t="4701" r="78165" b="86708"/>
          <a:stretch/>
        </p:blipFill>
        <p:spPr>
          <a:xfrm>
            <a:off x="256672" y="333175"/>
            <a:ext cx="5252482" cy="1417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64503" y="447885"/>
            <a:ext cx="8245642" cy="1059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4953286" y="545460"/>
            <a:ext cx="114467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Our Third Pledge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678852" y="1948428"/>
            <a:ext cx="5563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4000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Ensure all our Council strategies and policies are aligned to and contribute to the delivery of the UN SDGs </a:t>
            </a:r>
            <a:endParaRPr lang="en-GB" sz="40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778">
            <a:off x="6530006" y="1913192"/>
            <a:ext cx="1504003" cy="1460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074">
            <a:off x="8172091" y="1972640"/>
            <a:ext cx="1421834" cy="1407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787">
            <a:off x="7926886" y="5719230"/>
            <a:ext cx="705510" cy="70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223">
            <a:off x="10698929" y="3893326"/>
            <a:ext cx="868816" cy="87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581">
            <a:off x="8854935" y="4807330"/>
            <a:ext cx="893597" cy="896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388">
            <a:off x="9630210" y="4640179"/>
            <a:ext cx="886539" cy="857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206">
            <a:off x="8528700" y="3713799"/>
            <a:ext cx="854106" cy="859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650">
            <a:off x="9494812" y="3372319"/>
            <a:ext cx="1060980" cy="10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359">
            <a:off x="7912514" y="4660842"/>
            <a:ext cx="798192" cy="8122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302">
            <a:off x="9522176" y="1748866"/>
            <a:ext cx="1123817" cy="11172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998">
            <a:off x="9322695" y="5869221"/>
            <a:ext cx="651226" cy="678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67" y="5895825"/>
            <a:ext cx="629185" cy="6254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559">
            <a:off x="10364827" y="2551557"/>
            <a:ext cx="1131704" cy="10959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397">
            <a:off x="10438841" y="5043576"/>
            <a:ext cx="1388990" cy="138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125">
            <a:off x="6562048" y="4647097"/>
            <a:ext cx="936438" cy="952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63" y="3599415"/>
            <a:ext cx="849241" cy="9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5895825"/>
            <a:ext cx="5252483" cy="78781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808074" y="758032"/>
            <a:ext cx="4763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Encouraging residents and businesses </a:t>
            </a:r>
            <a:b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to make sustainability pledges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37" y="758032"/>
            <a:ext cx="7085968" cy="68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3417"/>
          <a:stretch/>
        </p:blipFill>
        <p:spPr>
          <a:xfrm>
            <a:off x="6411512" y="1345679"/>
            <a:ext cx="6518423" cy="5496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7" y="5895825"/>
            <a:ext cx="5252483" cy="787813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6B60B6C-EA69-344A-8CC9-82BC9110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0" t="4701" r="78165" b="86708"/>
          <a:stretch/>
        </p:blipFill>
        <p:spPr>
          <a:xfrm>
            <a:off x="160420" y="333175"/>
            <a:ext cx="5252482" cy="1417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84293" y="447885"/>
            <a:ext cx="8245642" cy="1059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4873076" y="545460"/>
            <a:ext cx="11446722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Sustainability Team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214141" y="2409171"/>
            <a:ext cx="602623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We have recruited new members of staff and established a team dedicated to delivering </a:t>
            </a:r>
            <a:r>
              <a:rPr lang="en-GB" sz="4000" b="1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sustainability</a:t>
            </a:r>
            <a:endParaRPr lang="en-GB" sz="4000" b="1" dirty="0"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5" y="2209800"/>
            <a:ext cx="7769678" cy="3171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r>
              <a:rPr lang="en-GB" sz="5400" dirty="0">
                <a:latin typeface="+mn-lt"/>
                <a:ea typeface="Times New Roman" panose="02020603050405020304" pitchFamily="18" charset="0"/>
              </a:rPr>
              <a:t>Thank you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endParaRPr lang="en-GB" sz="54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r>
              <a:rPr lang="en-GB" sz="5400" dirty="0">
                <a:latin typeface="+mn-lt"/>
                <a:ea typeface="Times New Roman" panose="02020603050405020304" pitchFamily="18" charset="0"/>
              </a:rPr>
              <a:t>Questions?</a:t>
            </a:r>
            <a:endParaRPr lang="en-GB" sz="54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637155" algn="ctr"/>
                <a:tab pos="5274310" algn="r"/>
              </a:tabLst>
            </a:pPr>
            <a:endParaRPr lang="en-GB" sz="24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endParaRPr lang="en-GB" sz="24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2637155" algn="ctr"/>
                <a:tab pos="5274310" algn="r"/>
              </a:tabLst>
            </a:pPr>
            <a:endParaRPr lang="en-GB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6CD6DC-CF87-48C9-BAA2-16F8930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98162"/>
            <a:ext cx="7937619" cy="942543"/>
          </a:xfrm>
        </p:spPr>
        <p:txBody>
          <a:bodyPr/>
          <a:lstStyle/>
          <a:p>
            <a:pPr algn="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1C0E36-0679-4B13-AB75-030752AF5B99}" vid="{30CE074D-960C-4260-86DC-DD1FBF3B9AF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CBF987C6E549A8E13B734E2ECB3F" ma:contentTypeVersion="8" ma:contentTypeDescription="Create a new document." ma:contentTypeScope="" ma:versionID="4b70564787d8b057ccf4542c27fb594f">
  <xsd:schema xmlns:xsd="http://www.w3.org/2001/XMLSchema" xmlns:xs="http://www.w3.org/2001/XMLSchema" xmlns:p="http://schemas.microsoft.com/office/2006/metadata/properties" xmlns:ns2="e2812805-08b7-4a06-a520-bb13650f0e3f" xmlns:ns3="d08ab6ab-3b5d-48c8-8f4c-3956af3eaed3" targetNamespace="http://schemas.microsoft.com/office/2006/metadata/properties" ma:root="true" ma:fieldsID="0e6370d74f2792e137f4096d6d35c5b0" ns2:_="" ns3:_="">
    <xsd:import namespace="e2812805-08b7-4a06-a520-bb13650f0e3f"/>
    <xsd:import namespace="d08ab6ab-3b5d-48c8-8f4c-3956af3ea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12805-08b7-4a06-a520-bb13650f0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b6ab-3b5d-48c8-8f4c-3956af3ea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8ab6ab-3b5d-48c8-8f4c-3956af3eaed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EE5A2D0-87EB-45B7-9F62-11621F740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12805-08b7-4a06-a520-bb13650f0e3f"/>
    <ds:schemaRef ds:uri="d08ab6ab-3b5d-48c8-8f4c-3956af3ea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F53E5-3FEC-4247-B638-114E513C6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11D468-DFA9-48C3-B8F2-D738311C44F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d08ab6ab-3b5d-48c8-8f4c-3956af3eaed3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2812805-08b7-4a06-a520-bb13650f0e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WNC PowerPoint Template</Template>
  <TotalTime>1617</TotalTime>
  <Words>82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Aktiv Grotesk</vt:lpstr>
      <vt:lpstr>Arial</vt:lpstr>
      <vt:lpstr>Calibri</vt:lpstr>
      <vt:lpstr>Calibri Light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Northamptonshire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Northamptonshire Net Zero</dc:title>
  <dc:creator>Matthew Prisk</dc:creator>
  <cp:lastModifiedBy>Elaine O'Leary</cp:lastModifiedBy>
  <cp:revision>164</cp:revision>
  <dcterms:created xsi:type="dcterms:W3CDTF">2021-09-27T19:59:39Z</dcterms:created>
  <dcterms:modified xsi:type="dcterms:W3CDTF">2022-09-14T14:01:54Z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ec094-42b0-4a3f-84e1-779791d08481_Enabled">
    <vt:lpwstr>true</vt:lpwstr>
  </property>
  <property fmtid="{D5CDD505-2E9C-101B-9397-08002B2CF9AE}" pid="3" name="MSIP_Label_de6ec094-42b0-4a3f-84e1-779791d08481_SetDate">
    <vt:lpwstr>2021-02-11T16:35:36Z</vt:lpwstr>
  </property>
  <property fmtid="{D5CDD505-2E9C-101B-9397-08002B2CF9AE}" pid="4" name="MSIP_Label_de6ec094-42b0-4a3f-84e1-779791d08481_Method">
    <vt:lpwstr>Standard</vt:lpwstr>
  </property>
  <property fmtid="{D5CDD505-2E9C-101B-9397-08002B2CF9AE}" pid="5" name="MSIP_Label_de6ec094-42b0-4a3f-84e1-779791d08481_Name">
    <vt:lpwstr>OFFICAL - Public</vt:lpwstr>
  </property>
  <property fmtid="{D5CDD505-2E9C-101B-9397-08002B2CF9AE}" pid="6" name="MSIP_Label_de6ec094-42b0-4a3f-84e1-779791d08481_SiteId">
    <vt:lpwstr>e29c0ef9-9a07-4b02-b98b-7b2d8a78d737</vt:lpwstr>
  </property>
  <property fmtid="{D5CDD505-2E9C-101B-9397-08002B2CF9AE}" pid="7" name="MSIP_Label_de6ec094-42b0-4a3f-84e1-779791d08481_ActionId">
    <vt:lpwstr>5210e4a7-63ee-49d2-9e52-00f794dde88d</vt:lpwstr>
  </property>
  <property fmtid="{D5CDD505-2E9C-101B-9397-08002B2CF9AE}" pid="8" name="MSIP_Label_de6ec094-42b0-4a3f-84e1-779791d08481_ContentBits">
    <vt:lpwstr>0</vt:lpwstr>
  </property>
  <property fmtid="{D5CDD505-2E9C-101B-9397-08002B2CF9AE}" pid="9" name="ContentTypeId">
    <vt:lpwstr>0x0101003E77CBF987C6E549A8E13B734E2ECB3F</vt:lpwstr>
  </property>
  <property fmtid="{D5CDD505-2E9C-101B-9397-08002B2CF9AE}" pid="10" name="MSIP_Label_cc5cf3e9-e8fc-4e4f-869e-f25a19fdd432_Enabled">
    <vt:lpwstr>true</vt:lpwstr>
  </property>
  <property fmtid="{D5CDD505-2E9C-101B-9397-08002B2CF9AE}" pid="11" name="MSIP_Label_cc5cf3e9-e8fc-4e4f-869e-f25a19fdd432_SetDate">
    <vt:lpwstr>2021-08-18T12:19:55Z</vt:lpwstr>
  </property>
  <property fmtid="{D5CDD505-2E9C-101B-9397-08002B2CF9AE}" pid="12" name="MSIP_Label_cc5cf3e9-e8fc-4e4f-869e-f25a19fdd432_Method">
    <vt:lpwstr>Standard</vt:lpwstr>
  </property>
  <property fmtid="{D5CDD505-2E9C-101B-9397-08002B2CF9AE}" pid="13" name="MSIP_Label_cc5cf3e9-e8fc-4e4f-869e-f25a19fdd432_Name">
    <vt:lpwstr>Official - Public</vt:lpwstr>
  </property>
  <property fmtid="{D5CDD505-2E9C-101B-9397-08002B2CF9AE}" pid="14" name="MSIP_Label_cc5cf3e9-e8fc-4e4f-869e-f25a19fdd432_SiteId">
    <vt:lpwstr>d96ab1f6-e660-4d50-9ecf-5a0af2121797</vt:lpwstr>
  </property>
  <property fmtid="{D5CDD505-2E9C-101B-9397-08002B2CF9AE}" pid="15" name="MSIP_Label_cc5cf3e9-e8fc-4e4f-869e-f25a19fdd432_ActionId">
    <vt:lpwstr>1e0d6d96-3097-480d-a925-5579e3563694</vt:lpwstr>
  </property>
  <property fmtid="{D5CDD505-2E9C-101B-9397-08002B2CF9AE}" pid="16" name="MSIP_Label_cc5cf3e9-e8fc-4e4f-869e-f25a19fdd432_ContentBits">
    <vt:lpwstr>0</vt:lpwstr>
  </property>
  <property fmtid="{D5CDD505-2E9C-101B-9397-08002B2CF9AE}" pid="17" name="Order">
    <vt:r8>3100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TriggerFlowInfo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SharedWithUsers">
    <vt:lpwstr>10;#Matthew Prisk</vt:lpwstr>
  </property>
  <property fmtid="{D5CDD505-2E9C-101B-9397-08002B2CF9AE}" pid="25" name="MediaServiceImageTags">
    <vt:lpwstr/>
  </property>
</Properties>
</file>