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sldIdLst>
    <p:sldId id="288" r:id="rId5"/>
    <p:sldId id="272" r:id="rId6"/>
    <p:sldId id="275" r:id="rId7"/>
    <p:sldId id="26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18FFF-5195-4C46-8211-31B03D5CBF4B}" v="3" dt="2022-09-12T11:13:26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7" autoAdjust="0"/>
    <p:restoredTop sz="87409" autoAdjust="0"/>
  </p:normalViewPr>
  <p:slideViewPr>
    <p:cSldViewPr snapToGrid="0" snapToObjects="1">
      <p:cViewPr varScale="1">
        <p:scale>
          <a:sx n="72" d="100"/>
          <a:sy n="72" d="100"/>
        </p:scale>
        <p:origin x="100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FFB55-E278-3742-ABB1-12D0C1EA6721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E2EAA-3E49-1F42-A6DD-3DFA749A7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7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4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0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1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4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3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8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BC5E-D218-46BC-8F4F-13D55047E287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2672-79E0-4C8A-9BD8-B6CF27601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0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5895825"/>
            <a:ext cx="5252483" cy="7878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86" y="2023597"/>
            <a:ext cx="6182478" cy="60202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833" y="2334131"/>
            <a:ext cx="72939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Cllr Jonathan Nunn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Leader of the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West Northamptonshire Council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637954" y="460230"/>
            <a:ext cx="537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Welcme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tiv Grotesk" panose="020B0504020202020204" pitchFamily="34" charset="0"/>
              <a:ea typeface="Aktiv Grotesk" panose="020B0504020202020204" pitchFamily="34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0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511615" y="445913"/>
            <a:ext cx="7680385" cy="9746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622">
            <a:off x="713524" y="498721"/>
            <a:ext cx="3731645" cy="50251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2032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5252483" y="332185"/>
            <a:ext cx="7208873" cy="108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 bold new approach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5888597" y="2161986"/>
            <a:ext cx="54651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‘To protect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improve West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Northants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future generations’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5895825"/>
            <a:ext cx="5252483" cy="7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9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5895825"/>
            <a:ext cx="5252483" cy="7878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19" y="2366387"/>
            <a:ext cx="5790754" cy="3257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2366388"/>
            <a:ext cx="5790754" cy="3257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0"/>
            <a:ext cx="4186989" cy="23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2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16"/>
          <a:stretch/>
        </p:blipFill>
        <p:spPr>
          <a:xfrm>
            <a:off x="6932428" y="-1"/>
            <a:ext cx="5259571" cy="688527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-191386" y="510363"/>
            <a:ext cx="7740503" cy="97464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340242" y="332185"/>
            <a:ext cx="7208873" cy="108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GB" sz="48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Sustainability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572317" y="2034395"/>
            <a:ext cx="55733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Roboto" pitchFamily="2" charset="0"/>
                <a:ea typeface="Roboto" pitchFamily="2" charset="0"/>
              </a:rPr>
              <a:t>“Meeting the needs of the present without compromising the ability of future generations to meet their own needs.” </a:t>
            </a:r>
            <a:endParaRPr lang="en-GB" sz="3200" dirty="0">
              <a:latin typeface="Roboto" pitchFamily="2" charset="0"/>
              <a:ea typeface="Roboto" pitchFamily="2" charset="0"/>
            </a:endParaRPr>
          </a:p>
          <a:p>
            <a:endParaRPr lang="en-GB" sz="3200" b="1" dirty="0">
              <a:latin typeface="Roboto" pitchFamily="2" charset="0"/>
              <a:ea typeface="Roboto" pitchFamily="2" charset="0"/>
            </a:endParaRPr>
          </a:p>
          <a:p>
            <a:pPr algn="r"/>
            <a:r>
              <a:rPr lang="en-GB" sz="3200" dirty="0">
                <a:latin typeface="Roboto" pitchFamily="2" charset="0"/>
                <a:ea typeface="Roboto" pitchFamily="2" charset="0"/>
              </a:rPr>
              <a:t>United Nations </a:t>
            </a:r>
            <a:r>
              <a:rPr lang="en-GB" sz="3200" dirty="0" err="1">
                <a:latin typeface="Roboto" pitchFamily="2" charset="0"/>
                <a:ea typeface="Roboto" pitchFamily="2" charset="0"/>
              </a:rPr>
              <a:t>Brundtland</a:t>
            </a:r>
            <a:r>
              <a:rPr lang="en-GB" sz="3200" dirty="0">
                <a:latin typeface="Roboto" pitchFamily="2" charset="0"/>
                <a:ea typeface="Roboto" pitchFamily="2" charset="0"/>
              </a:rPr>
              <a:t> Commission 1987</a:t>
            </a:r>
            <a:endParaRPr lang="en-GB" sz="3200" dirty="0">
              <a:latin typeface="Roboto" pitchFamily="2" charset="0"/>
              <a:ea typeface="Roboto" pitchFamily="2" charset="0"/>
              <a:cs typeface="Aktiv Grotesk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3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599745" y="1580008"/>
            <a:ext cx="4592255" cy="38425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86F4C1E-4980-4053-962B-736D32235737}"/>
              </a:ext>
            </a:extLst>
          </p:cNvPr>
          <p:cNvSpPr txBox="1"/>
          <p:nvPr/>
        </p:nvSpPr>
        <p:spPr>
          <a:xfrm>
            <a:off x="8294465" y="1794005"/>
            <a:ext cx="36352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The United Nations’ Sustainable Development Goals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" y="325367"/>
            <a:ext cx="7700112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9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CBF987C6E549A8E13B734E2ECB3F" ma:contentTypeVersion="8" ma:contentTypeDescription="Create a new document." ma:contentTypeScope="" ma:versionID="4b70564787d8b057ccf4542c27fb594f">
  <xsd:schema xmlns:xsd="http://www.w3.org/2001/XMLSchema" xmlns:xs="http://www.w3.org/2001/XMLSchema" xmlns:p="http://schemas.microsoft.com/office/2006/metadata/properties" xmlns:ns2="e2812805-08b7-4a06-a520-bb13650f0e3f" xmlns:ns3="d08ab6ab-3b5d-48c8-8f4c-3956af3eaed3" targetNamespace="http://schemas.microsoft.com/office/2006/metadata/properties" ma:root="true" ma:fieldsID="0e6370d74f2792e137f4096d6d35c5b0" ns2:_="" ns3:_="">
    <xsd:import namespace="e2812805-08b7-4a06-a520-bb13650f0e3f"/>
    <xsd:import namespace="d08ab6ab-3b5d-48c8-8f4c-3956af3ea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12805-08b7-4a06-a520-bb13650f0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b6ab-3b5d-48c8-8f4c-3956af3ea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8ab6ab-3b5d-48c8-8f4c-3956af3eaed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A0F53E5-3FEC-4247-B638-114E513C66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E5A2D0-87EB-45B7-9F62-11621F740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12805-08b7-4a06-a520-bb13650f0e3f"/>
    <ds:schemaRef ds:uri="d08ab6ab-3b5d-48c8-8f4c-3956af3ea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11D468-DFA9-48C3-B8F2-D738311C44F3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d08ab6ab-3b5d-48c8-8f4c-3956af3eaed3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2812805-08b7-4a06-a520-bb13650f0e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WNC PowerPoint Template</Template>
  <TotalTime>1618</TotalTime>
  <Words>59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Aktiv Grotesk</vt:lpstr>
      <vt:lpstr>Arial</vt:lpstr>
      <vt:lpstr>Calibri</vt:lpstr>
      <vt:lpstr>Calibri Light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Northamptonshire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Northamptonshire Net Zero</dc:title>
  <dc:creator>Matthew Prisk</dc:creator>
  <cp:lastModifiedBy>Elaine O'Leary</cp:lastModifiedBy>
  <cp:revision>163</cp:revision>
  <dcterms:created xsi:type="dcterms:W3CDTF">2021-09-27T19:59:39Z</dcterms:created>
  <dcterms:modified xsi:type="dcterms:W3CDTF">2022-09-14T13:58:53Z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6ec094-42b0-4a3f-84e1-779791d08481_Enabled">
    <vt:lpwstr>true</vt:lpwstr>
  </property>
  <property fmtid="{D5CDD505-2E9C-101B-9397-08002B2CF9AE}" pid="3" name="MSIP_Label_de6ec094-42b0-4a3f-84e1-779791d08481_SetDate">
    <vt:lpwstr>2021-02-11T16:35:36Z</vt:lpwstr>
  </property>
  <property fmtid="{D5CDD505-2E9C-101B-9397-08002B2CF9AE}" pid="4" name="MSIP_Label_de6ec094-42b0-4a3f-84e1-779791d08481_Method">
    <vt:lpwstr>Standard</vt:lpwstr>
  </property>
  <property fmtid="{D5CDD505-2E9C-101B-9397-08002B2CF9AE}" pid="5" name="MSIP_Label_de6ec094-42b0-4a3f-84e1-779791d08481_Name">
    <vt:lpwstr>OFFICAL - Public</vt:lpwstr>
  </property>
  <property fmtid="{D5CDD505-2E9C-101B-9397-08002B2CF9AE}" pid="6" name="MSIP_Label_de6ec094-42b0-4a3f-84e1-779791d08481_SiteId">
    <vt:lpwstr>e29c0ef9-9a07-4b02-b98b-7b2d8a78d737</vt:lpwstr>
  </property>
  <property fmtid="{D5CDD505-2E9C-101B-9397-08002B2CF9AE}" pid="7" name="MSIP_Label_de6ec094-42b0-4a3f-84e1-779791d08481_ActionId">
    <vt:lpwstr>5210e4a7-63ee-49d2-9e52-00f794dde88d</vt:lpwstr>
  </property>
  <property fmtid="{D5CDD505-2E9C-101B-9397-08002B2CF9AE}" pid="8" name="MSIP_Label_de6ec094-42b0-4a3f-84e1-779791d08481_ContentBits">
    <vt:lpwstr>0</vt:lpwstr>
  </property>
  <property fmtid="{D5CDD505-2E9C-101B-9397-08002B2CF9AE}" pid="9" name="ContentTypeId">
    <vt:lpwstr>0x0101003E77CBF987C6E549A8E13B734E2ECB3F</vt:lpwstr>
  </property>
  <property fmtid="{D5CDD505-2E9C-101B-9397-08002B2CF9AE}" pid="10" name="MSIP_Label_cc5cf3e9-e8fc-4e4f-869e-f25a19fdd432_Enabled">
    <vt:lpwstr>true</vt:lpwstr>
  </property>
  <property fmtid="{D5CDD505-2E9C-101B-9397-08002B2CF9AE}" pid="11" name="MSIP_Label_cc5cf3e9-e8fc-4e4f-869e-f25a19fdd432_SetDate">
    <vt:lpwstr>2021-08-18T12:19:55Z</vt:lpwstr>
  </property>
  <property fmtid="{D5CDD505-2E9C-101B-9397-08002B2CF9AE}" pid="12" name="MSIP_Label_cc5cf3e9-e8fc-4e4f-869e-f25a19fdd432_Method">
    <vt:lpwstr>Standard</vt:lpwstr>
  </property>
  <property fmtid="{D5CDD505-2E9C-101B-9397-08002B2CF9AE}" pid="13" name="MSIP_Label_cc5cf3e9-e8fc-4e4f-869e-f25a19fdd432_Name">
    <vt:lpwstr>Official - Public</vt:lpwstr>
  </property>
  <property fmtid="{D5CDD505-2E9C-101B-9397-08002B2CF9AE}" pid="14" name="MSIP_Label_cc5cf3e9-e8fc-4e4f-869e-f25a19fdd432_SiteId">
    <vt:lpwstr>d96ab1f6-e660-4d50-9ecf-5a0af2121797</vt:lpwstr>
  </property>
  <property fmtid="{D5CDD505-2E9C-101B-9397-08002B2CF9AE}" pid="15" name="MSIP_Label_cc5cf3e9-e8fc-4e4f-869e-f25a19fdd432_ActionId">
    <vt:lpwstr>1e0d6d96-3097-480d-a925-5579e3563694</vt:lpwstr>
  </property>
  <property fmtid="{D5CDD505-2E9C-101B-9397-08002B2CF9AE}" pid="16" name="MSIP_Label_cc5cf3e9-e8fc-4e4f-869e-f25a19fdd432_ContentBits">
    <vt:lpwstr>0</vt:lpwstr>
  </property>
  <property fmtid="{D5CDD505-2E9C-101B-9397-08002B2CF9AE}" pid="17" name="Order">
    <vt:r8>3100</vt:r8>
  </property>
  <property fmtid="{D5CDD505-2E9C-101B-9397-08002B2CF9AE}" pid="18" name="xd_Signature">
    <vt:bool>false</vt:bool>
  </property>
  <property fmtid="{D5CDD505-2E9C-101B-9397-08002B2CF9AE}" pid="19" name="xd_ProgID">
    <vt:lpwstr/>
  </property>
  <property fmtid="{D5CDD505-2E9C-101B-9397-08002B2CF9AE}" pid="20" name="TriggerFlowInfo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SharedWithUsers">
    <vt:lpwstr>10;#Matthew Prisk</vt:lpwstr>
  </property>
  <property fmtid="{D5CDD505-2E9C-101B-9397-08002B2CF9AE}" pid="25" name="MediaServiceImageTags">
    <vt:lpwstr/>
  </property>
</Properties>
</file>